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4"/>
  </p:notesMasterIdLst>
  <p:sldIdLst>
    <p:sldId id="256" r:id="rId5"/>
    <p:sldId id="267" r:id="rId6"/>
    <p:sldId id="258" r:id="rId7"/>
    <p:sldId id="269" r:id="rId8"/>
    <p:sldId id="260" r:id="rId9"/>
    <p:sldId id="265" r:id="rId10"/>
    <p:sldId id="268" r:id="rId11"/>
    <p:sldId id="270" r:id="rId12"/>
    <p:sldId id="262" r:id="rId13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정택준" initials="정" lastIdx="1" clrIdx="0">
    <p:extLst>
      <p:ext uri="{19B8F6BF-5375-455C-9EA6-DF929625EA0E}">
        <p15:presenceInfo xmlns:p15="http://schemas.microsoft.com/office/powerpoint/2012/main" userId="S::2360340063@office.kopo.ac.kr::464ae3b5-f3e3-47de-8f59-229642fe4add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24F0AA4-F655-B3D5-FE13-C351F63E382B}" v="209" dt="2023-07-11T03:06:24.47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774" y="7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정택준" userId="S::2360340063@office.kopo.ac.kr::464ae3b5-f3e3-47de-8f59-229642fe4add" providerId="AD" clId="Web-{F2AE8167-BEE2-6275-1BCE-E2E9E632CDEA}"/>
    <pc:docChg chg="modSld">
      <pc:chgData name="정택준" userId="S::2360340063@office.kopo.ac.kr::464ae3b5-f3e3-47de-8f59-229642fe4add" providerId="AD" clId="Web-{F2AE8167-BEE2-6275-1BCE-E2E9E632CDEA}" dt="2023-05-25T02:41:11.788" v="0" actId="20577"/>
      <pc:docMkLst>
        <pc:docMk/>
      </pc:docMkLst>
      <pc:sldChg chg="modSp">
        <pc:chgData name="정택준" userId="S::2360340063@office.kopo.ac.kr::464ae3b5-f3e3-47de-8f59-229642fe4add" providerId="AD" clId="Web-{F2AE8167-BEE2-6275-1BCE-E2E9E632CDEA}" dt="2023-05-25T02:41:11.788" v="0" actId="20577"/>
        <pc:sldMkLst>
          <pc:docMk/>
          <pc:sldMk cId="0" sldId="257"/>
        </pc:sldMkLst>
        <pc:spChg chg="mod">
          <ac:chgData name="정택준" userId="S::2360340063@office.kopo.ac.kr::464ae3b5-f3e3-47de-8f59-229642fe4add" providerId="AD" clId="Web-{F2AE8167-BEE2-6275-1BCE-E2E9E632CDEA}" dt="2023-05-25T02:41:11.788" v="0" actId="20577"/>
          <ac:spMkLst>
            <pc:docMk/>
            <pc:sldMk cId="0" sldId="257"/>
            <ac:spMk id="39" creationId="{00000000-0000-0000-0000-000000000000}"/>
          </ac:spMkLst>
        </pc:spChg>
      </pc:sldChg>
    </pc:docChg>
  </pc:docChgLst>
  <pc:docChgLst>
    <pc:chgData name="정택준" userId="S::2360340063@office.kopo.ac.kr::464ae3b5-f3e3-47de-8f59-229642fe4add" providerId="AD" clId="Web-{64473599-3F45-402B-B2DF-15A9A9E8E98F}"/>
    <pc:docChg chg="modSld">
      <pc:chgData name="정택준" userId="S::2360340063@office.kopo.ac.kr::464ae3b5-f3e3-47de-8f59-229642fe4add" providerId="AD" clId="Web-{64473599-3F45-402B-B2DF-15A9A9E8E98F}" dt="2023-06-27T00:15:56.971" v="9" actId="20577"/>
      <pc:docMkLst>
        <pc:docMk/>
      </pc:docMkLst>
      <pc:sldChg chg="modSp">
        <pc:chgData name="정택준" userId="S::2360340063@office.kopo.ac.kr::464ae3b5-f3e3-47de-8f59-229642fe4add" providerId="AD" clId="Web-{64473599-3F45-402B-B2DF-15A9A9E8E98F}" dt="2023-06-27T00:15:31.517" v="5" actId="20577"/>
        <pc:sldMkLst>
          <pc:docMk/>
          <pc:sldMk cId="0" sldId="256"/>
        </pc:sldMkLst>
        <pc:spChg chg="mod">
          <ac:chgData name="정택준" userId="S::2360340063@office.kopo.ac.kr::464ae3b5-f3e3-47de-8f59-229642fe4add" providerId="AD" clId="Web-{64473599-3F45-402B-B2DF-15A9A9E8E98F}" dt="2023-06-27T00:15:31.517" v="5" actId="20577"/>
          <ac:spMkLst>
            <pc:docMk/>
            <pc:sldMk cId="0" sldId="256"/>
            <ac:spMk id="8" creationId="{00000000-0000-0000-0000-000000000000}"/>
          </ac:spMkLst>
        </pc:spChg>
      </pc:sldChg>
      <pc:sldChg chg="modSp">
        <pc:chgData name="정택준" userId="S::2360340063@office.kopo.ac.kr::464ae3b5-f3e3-47de-8f59-229642fe4add" providerId="AD" clId="Web-{64473599-3F45-402B-B2DF-15A9A9E8E98F}" dt="2023-06-27T00:15:56.971" v="9" actId="20577"/>
        <pc:sldMkLst>
          <pc:docMk/>
          <pc:sldMk cId="0" sldId="257"/>
        </pc:sldMkLst>
        <pc:spChg chg="mod">
          <ac:chgData name="정택준" userId="S::2360340063@office.kopo.ac.kr::464ae3b5-f3e3-47de-8f59-229642fe4add" providerId="AD" clId="Web-{64473599-3F45-402B-B2DF-15A9A9E8E98F}" dt="2023-06-27T00:15:56.971" v="9" actId="20577"/>
          <ac:spMkLst>
            <pc:docMk/>
            <pc:sldMk cId="0" sldId="257"/>
            <ac:spMk id="19" creationId="{00000000-0000-0000-0000-000000000000}"/>
          </ac:spMkLst>
        </pc:spChg>
      </pc:sldChg>
    </pc:docChg>
  </pc:docChgLst>
  <pc:docChgLst>
    <pc:chgData name="정택준" userId="464ae3b5-f3e3-47de-8f59-229642fe4add" providerId="ADAL" clId="{43DC326E-ECFF-4237-B5A1-A717E0330DB8}"/>
    <pc:docChg chg="undo custSel addSld delSld modSld sldOrd">
      <pc:chgData name="정택준" userId="464ae3b5-f3e3-47de-8f59-229642fe4add" providerId="ADAL" clId="{43DC326E-ECFF-4237-B5A1-A717E0330DB8}" dt="2023-07-11T04:15:51.462" v="1799" actId="21"/>
      <pc:docMkLst>
        <pc:docMk/>
      </pc:docMkLst>
      <pc:sldChg chg="addSp delSp modSp del mod">
        <pc:chgData name="정택준" userId="464ae3b5-f3e3-47de-8f59-229642fe4add" providerId="ADAL" clId="{43DC326E-ECFF-4237-B5A1-A717E0330DB8}" dt="2023-07-11T01:08:42.390" v="780" actId="2696"/>
        <pc:sldMkLst>
          <pc:docMk/>
          <pc:sldMk cId="0" sldId="257"/>
        </pc:sldMkLst>
        <pc:spChg chg="mod">
          <ac:chgData name="정택준" userId="464ae3b5-f3e3-47de-8f59-229642fe4add" providerId="ADAL" clId="{43DC326E-ECFF-4237-B5A1-A717E0330DB8}" dt="2023-07-11T00:24:10.875" v="80" actId="1076"/>
          <ac:spMkLst>
            <pc:docMk/>
            <pc:sldMk cId="0" sldId="257"/>
            <ac:spMk id="2" creationId="{B41928A8-0243-2854-C318-89B9C8C543EA}"/>
          </ac:spMkLst>
        </pc:spChg>
        <pc:spChg chg="add mod">
          <ac:chgData name="정택준" userId="464ae3b5-f3e3-47de-8f59-229642fe4add" providerId="ADAL" clId="{43DC326E-ECFF-4237-B5A1-A717E0330DB8}" dt="2023-07-11T00:24:25.189" v="110"/>
          <ac:spMkLst>
            <pc:docMk/>
            <pc:sldMk cId="0" sldId="257"/>
            <ac:spMk id="4" creationId="{4C12E541-3ECB-34BE-2C55-9EF813831F41}"/>
          </ac:spMkLst>
        </pc:spChg>
        <pc:spChg chg="mod">
          <ac:chgData name="정택준" userId="464ae3b5-f3e3-47de-8f59-229642fe4add" providerId="ADAL" clId="{43DC326E-ECFF-4237-B5A1-A717E0330DB8}" dt="2023-07-11T00:24:05.687" v="78" actId="1076"/>
          <ac:spMkLst>
            <pc:docMk/>
            <pc:sldMk cId="0" sldId="257"/>
            <ac:spMk id="18" creationId="{00000000-0000-0000-0000-000000000000}"/>
          </ac:spMkLst>
        </pc:spChg>
        <pc:spChg chg="add del mod">
          <ac:chgData name="정택준" userId="464ae3b5-f3e3-47de-8f59-229642fe4add" providerId="ADAL" clId="{43DC326E-ECFF-4237-B5A1-A717E0330DB8}" dt="2023-07-11T00:25:36.281" v="132" actId="1076"/>
          <ac:spMkLst>
            <pc:docMk/>
            <pc:sldMk cId="0" sldId="257"/>
            <ac:spMk id="20" creationId="{00000000-0000-0000-0000-000000000000}"/>
          </ac:spMkLst>
        </pc:spChg>
        <pc:spChg chg="add del mod">
          <ac:chgData name="정택준" userId="464ae3b5-f3e3-47de-8f59-229642fe4add" providerId="ADAL" clId="{43DC326E-ECFF-4237-B5A1-A717E0330DB8}" dt="2023-07-11T00:24:49.788" v="122" actId="21"/>
          <ac:spMkLst>
            <pc:docMk/>
            <pc:sldMk cId="0" sldId="257"/>
            <ac:spMk id="28" creationId="{00000000-0000-0000-0000-000000000000}"/>
          </ac:spMkLst>
        </pc:spChg>
        <pc:spChg chg="mod">
          <ac:chgData name="정택준" userId="464ae3b5-f3e3-47de-8f59-229642fe4add" providerId="ADAL" clId="{43DC326E-ECFF-4237-B5A1-A717E0330DB8}" dt="2023-07-11T00:25:13.590" v="128" actId="1076"/>
          <ac:spMkLst>
            <pc:docMk/>
            <pc:sldMk cId="0" sldId="257"/>
            <ac:spMk id="37" creationId="{00000000-0000-0000-0000-000000000000}"/>
          </ac:spMkLst>
        </pc:spChg>
        <pc:spChg chg="mod">
          <ac:chgData name="정택준" userId="464ae3b5-f3e3-47de-8f59-229642fe4add" providerId="ADAL" clId="{43DC326E-ECFF-4237-B5A1-A717E0330DB8}" dt="2023-07-11T00:25:56.584" v="163"/>
          <ac:spMkLst>
            <pc:docMk/>
            <pc:sldMk cId="0" sldId="257"/>
            <ac:spMk id="38" creationId="{00000000-0000-0000-0000-000000000000}"/>
          </ac:spMkLst>
        </pc:spChg>
        <pc:spChg chg="add del">
          <ac:chgData name="정택준" userId="464ae3b5-f3e3-47de-8f59-229642fe4add" providerId="ADAL" clId="{43DC326E-ECFF-4237-B5A1-A717E0330DB8}" dt="2023-07-11T00:24:52.446" v="123" actId="21"/>
          <ac:spMkLst>
            <pc:docMk/>
            <pc:sldMk cId="0" sldId="257"/>
            <ac:spMk id="40" creationId="{00000000-0000-0000-0000-000000000000}"/>
          </ac:spMkLst>
        </pc:spChg>
        <pc:grpChg chg="del">
          <ac:chgData name="정택준" userId="464ae3b5-f3e3-47de-8f59-229642fe4add" providerId="ADAL" clId="{43DC326E-ECFF-4237-B5A1-A717E0330DB8}" dt="2023-07-11T00:24:28.730" v="111" actId="21"/>
          <ac:grpSpMkLst>
            <pc:docMk/>
            <pc:sldMk cId="0" sldId="257"/>
            <ac:grpSpMk id="1005" creationId="{00000000-0000-0000-0000-000000000000}"/>
          </ac:grpSpMkLst>
        </pc:grpChg>
        <pc:grpChg chg="add del">
          <ac:chgData name="정택준" userId="464ae3b5-f3e3-47de-8f59-229642fe4add" providerId="ADAL" clId="{43DC326E-ECFF-4237-B5A1-A717E0330DB8}" dt="2023-07-11T00:24:55.079" v="124" actId="21"/>
          <ac:grpSpMkLst>
            <pc:docMk/>
            <pc:sldMk cId="0" sldId="257"/>
            <ac:grpSpMk id="1006" creationId="{00000000-0000-0000-0000-000000000000}"/>
          </ac:grpSpMkLst>
        </pc:grpChg>
        <pc:grpChg chg="mod">
          <ac:chgData name="정택준" userId="464ae3b5-f3e3-47de-8f59-229642fe4add" providerId="ADAL" clId="{43DC326E-ECFF-4237-B5A1-A717E0330DB8}" dt="2023-07-11T00:24:56.453" v="125" actId="1076"/>
          <ac:grpSpMkLst>
            <pc:docMk/>
            <pc:sldMk cId="0" sldId="257"/>
            <ac:grpSpMk id="1007" creationId="{00000000-0000-0000-0000-000000000000}"/>
          </ac:grpSpMkLst>
        </pc:grpChg>
        <pc:grpChg chg="mod">
          <ac:chgData name="정택준" userId="464ae3b5-f3e3-47de-8f59-229642fe4add" providerId="ADAL" clId="{43DC326E-ECFF-4237-B5A1-A717E0330DB8}" dt="2023-07-11T00:25:21.104" v="130" actId="1076"/>
          <ac:grpSpMkLst>
            <pc:docMk/>
            <pc:sldMk cId="0" sldId="257"/>
            <ac:grpSpMk id="1008" creationId="{00000000-0000-0000-0000-000000000000}"/>
          </ac:grpSpMkLst>
        </pc:grpChg>
        <pc:picChg chg="mod">
          <ac:chgData name="정택준" userId="464ae3b5-f3e3-47de-8f59-229642fe4add" providerId="ADAL" clId="{43DC326E-ECFF-4237-B5A1-A717E0330DB8}" dt="2023-07-11T00:25:30.212" v="131" actId="14100"/>
          <ac:picMkLst>
            <pc:docMk/>
            <pc:sldMk cId="0" sldId="257"/>
            <ac:picMk id="31" creationId="{00000000-0000-0000-0000-000000000000}"/>
          </ac:picMkLst>
        </pc:picChg>
        <pc:picChg chg="mod">
          <ac:chgData name="정택준" userId="464ae3b5-f3e3-47de-8f59-229642fe4add" providerId="ADAL" clId="{43DC326E-ECFF-4237-B5A1-A717E0330DB8}" dt="2023-07-11T00:25:09.430" v="127" actId="1076"/>
          <ac:picMkLst>
            <pc:docMk/>
            <pc:sldMk cId="0" sldId="257"/>
            <ac:picMk id="32" creationId="{00000000-0000-0000-0000-000000000000}"/>
          </ac:picMkLst>
        </pc:picChg>
      </pc:sldChg>
      <pc:sldChg chg="addSp delSp modSp mod">
        <pc:chgData name="정택준" userId="464ae3b5-f3e3-47de-8f59-229642fe4add" providerId="ADAL" clId="{43DC326E-ECFF-4237-B5A1-A717E0330DB8}" dt="2023-07-11T01:15:15.766" v="1030" actId="14100"/>
        <pc:sldMkLst>
          <pc:docMk/>
          <pc:sldMk cId="0" sldId="258"/>
        </pc:sldMkLst>
        <pc:spChg chg="mod">
          <ac:chgData name="정택준" userId="464ae3b5-f3e3-47de-8f59-229642fe4add" providerId="ADAL" clId="{43DC326E-ECFF-4237-B5A1-A717E0330DB8}" dt="2023-07-11T00:26:13.020" v="185"/>
          <ac:spMkLst>
            <pc:docMk/>
            <pc:sldMk cId="0" sldId="258"/>
            <ac:spMk id="5" creationId="{00000000-0000-0000-0000-000000000000}"/>
          </ac:spMkLst>
        </pc:spChg>
        <pc:spChg chg="mod">
          <ac:chgData name="정택준" userId="464ae3b5-f3e3-47de-8f59-229642fe4add" providerId="ADAL" clId="{43DC326E-ECFF-4237-B5A1-A717E0330DB8}" dt="2023-07-11T01:04:45.694" v="761" actId="20577"/>
          <ac:spMkLst>
            <pc:docMk/>
            <pc:sldMk cId="0" sldId="258"/>
            <ac:spMk id="12" creationId="{00000000-0000-0000-0000-000000000000}"/>
          </ac:spMkLst>
        </pc:spChg>
        <pc:picChg chg="del">
          <ac:chgData name="정택준" userId="464ae3b5-f3e3-47de-8f59-229642fe4add" providerId="ADAL" clId="{43DC326E-ECFF-4237-B5A1-A717E0330DB8}" dt="2023-07-11T00:26:16.939" v="186" actId="21"/>
          <ac:picMkLst>
            <pc:docMk/>
            <pc:sldMk cId="0" sldId="258"/>
            <ac:picMk id="2" creationId="{C225903B-2331-E944-E042-B1D532BB28DC}"/>
          </ac:picMkLst>
        </pc:picChg>
        <pc:picChg chg="del">
          <ac:chgData name="정택준" userId="464ae3b5-f3e3-47de-8f59-229642fe4add" providerId="ADAL" clId="{43DC326E-ECFF-4237-B5A1-A717E0330DB8}" dt="2023-07-11T01:06:08.488" v="763" actId="21"/>
          <ac:picMkLst>
            <pc:docMk/>
            <pc:sldMk cId="0" sldId="258"/>
            <ac:picMk id="4" creationId="{4CB6DDE4-332F-1148-51DE-6587CCD01C63}"/>
          </ac:picMkLst>
        </pc:picChg>
        <pc:picChg chg="add mod">
          <ac:chgData name="정택준" userId="464ae3b5-f3e3-47de-8f59-229642fe4add" providerId="ADAL" clId="{43DC326E-ECFF-4237-B5A1-A717E0330DB8}" dt="2023-07-11T00:53:24.942" v="728" actId="1076"/>
          <ac:picMkLst>
            <pc:docMk/>
            <pc:sldMk cId="0" sldId="258"/>
            <ac:picMk id="7" creationId="{DE2CEF00-E165-CC2D-0E39-57DCAC4FD0D7}"/>
          </ac:picMkLst>
        </pc:picChg>
        <pc:picChg chg="add mod">
          <ac:chgData name="정택준" userId="464ae3b5-f3e3-47de-8f59-229642fe4add" providerId="ADAL" clId="{43DC326E-ECFF-4237-B5A1-A717E0330DB8}" dt="2023-07-11T01:15:15.766" v="1030" actId="14100"/>
          <ac:picMkLst>
            <pc:docMk/>
            <pc:sldMk cId="0" sldId="258"/>
            <ac:picMk id="9" creationId="{C71F5982-92C8-BEFA-5D54-05F0D9FED52C}"/>
          </ac:picMkLst>
        </pc:picChg>
      </pc:sldChg>
      <pc:sldChg chg="del">
        <pc:chgData name="정택준" userId="464ae3b5-f3e3-47de-8f59-229642fe4add" providerId="ADAL" clId="{43DC326E-ECFF-4237-B5A1-A717E0330DB8}" dt="2023-07-11T00:52:21.169" v="727" actId="2696"/>
        <pc:sldMkLst>
          <pc:docMk/>
          <pc:sldMk cId="0" sldId="259"/>
        </pc:sldMkLst>
      </pc:sldChg>
      <pc:sldChg chg="addSp delSp modSp mod ord">
        <pc:chgData name="정택준" userId="464ae3b5-f3e3-47de-8f59-229642fe4add" providerId="ADAL" clId="{43DC326E-ECFF-4237-B5A1-A717E0330DB8}" dt="2023-07-11T01:15:09.695" v="1029"/>
        <pc:sldMkLst>
          <pc:docMk/>
          <pc:sldMk cId="0" sldId="260"/>
        </pc:sldMkLst>
        <pc:spChg chg="mod">
          <ac:chgData name="정택준" userId="464ae3b5-f3e3-47de-8f59-229642fe4add" providerId="ADAL" clId="{43DC326E-ECFF-4237-B5A1-A717E0330DB8}" dt="2023-07-11T01:09:00.103" v="804"/>
          <ac:spMkLst>
            <pc:docMk/>
            <pc:sldMk cId="0" sldId="260"/>
            <ac:spMk id="5" creationId="{00000000-0000-0000-0000-000000000000}"/>
          </ac:spMkLst>
        </pc:spChg>
        <pc:spChg chg="mod">
          <ac:chgData name="정택준" userId="464ae3b5-f3e3-47de-8f59-229642fe4add" providerId="ADAL" clId="{43DC326E-ECFF-4237-B5A1-A717E0330DB8}" dt="2023-07-11T01:15:03.595" v="1027"/>
          <ac:spMkLst>
            <pc:docMk/>
            <pc:sldMk cId="0" sldId="260"/>
            <ac:spMk id="6" creationId="{00000000-0000-0000-0000-000000000000}"/>
          </ac:spMkLst>
        </pc:spChg>
        <pc:picChg chg="del">
          <ac:chgData name="정택준" userId="464ae3b5-f3e3-47de-8f59-229642fe4add" providerId="ADAL" clId="{43DC326E-ECFF-4237-B5A1-A717E0330DB8}" dt="2023-07-11T01:11:33.098" v="806" actId="21"/>
          <ac:picMkLst>
            <pc:docMk/>
            <pc:sldMk cId="0" sldId="260"/>
            <ac:picMk id="2" creationId="{DEBCA4A6-2708-BC1C-FAB3-DBAF46E4A331}"/>
          </ac:picMkLst>
        </pc:picChg>
        <pc:picChg chg="del">
          <ac:chgData name="정택준" userId="464ae3b5-f3e3-47de-8f59-229642fe4add" providerId="ADAL" clId="{43DC326E-ECFF-4237-B5A1-A717E0330DB8}" dt="2023-07-11T01:11:36.572" v="808" actId="21"/>
          <ac:picMkLst>
            <pc:docMk/>
            <pc:sldMk cId="0" sldId="260"/>
            <ac:picMk id="4" creationId="{343E8DD7-E923-16D6-5649-0B45F4E81780}"/>
          </ac:picMkLst>
        </pc:picChg>
        <pc:picChg chg="add del mod">
          <ac:chgData name="정택준" userId="464ae3b5-f3e3-47de-8f59-229642fe4add" providerId="ADAL" clId="{43DC326E-ECFF-4237-B5A1-A717E0330DB8}" dt="2023-07-11T01:12:00.806" v="814" actId="21"/>
          <ac:picMkLst>
            <pc:docMk/>
            <pc:sldMk cId="0" sldId="260"/>
            <ac:picMk id="8" creationId="{27876E59-7452-2FCE-3D33-1B1DCEE23D6D}"/>
          </ac:picMkLst>
        </pc:picChg>
        <pc:picChg chg="add del mod">
          <ac:chgData name="정택준" userId="464ae3b5-f3e3-47de-8f59-229642fe4add" providerId="ADAL" clId="{43DC326E-ECFF-4237-B5A1-A717E0330DB8}" dt="2023-07-11T01:11:59.951" v="813" actId="21"/>
          <ac:picMkLst>
            <pc:docMk/>
            <pc:sldMk cId="0" sldId="260"/>
            <ac:picMk id="10" creationId="{F2512DB5-47C7-2591-02FE-86EA0C4C3B6A}"/>
          </ac:picMkLst>
        </pc:picChg>
        <pc:picChg chg="add del">
          <ac:chgData name="정택준" userId="464ae3b5-f3e3-47de-8f59-229642fe4add" providerId="ADAL" clId="{43DC326E-ECFF-4237-B5A1-A717E0330DB8}" dt="2023-07-11T01:11:58.712" v="812" actId="21"/>
          <ac:picMkLst>
            <pc:docMk/>
            <pc:sldMk cId="0" sldId="260"/>
            <ac:picMk id="12" creationId="{A3E4A35D-1243-D936-6CC0-B39E8FEC68B2}"/>
          </ac:picMkLst>
        </pc:picChg>
        <pc:picChg chg="add mod">
          <ac:chgData name="정택준" userId="464ae3b5-f3e3-47de-8f59-229642fe4add" providerId="ADAL" clId="{43DC326E-ECFF-4237-B5A1-A717E0330DB8}" dt="2023-07-11T01:12:54.356" v="820" actId="1076"/>
          <ac:picMkLst>
            <pc:docMk/>
            <pc:sldMk cId="0" sldId="260"/>
            <ac:picMk id="14" creationId="{290BA262-E964-AE29-4BFD-7C5867A2DAA5}"/>
          </ac:picMkLst>
        </pc:picChg>
        <pc:picChg chg="add mod">
          <ac:chgData name="정택준" userId="464ae3b5-f3e3-47de-8f59-229642fe4add" providerId="ADAL" clId="{43DC326E-ECFF-4237-B5A1-A717E0330DB8}" dt="2023-07-11T01:12:56.905" v="821" actId="1076"/>
          <ac:picMkLst>
            <pc:docMk/>
            <pc:sldMk cId="0" sldId="260"/>
            <ac:picMk id="16" creationId="{4C1F7AFE-2C22-9B28-571C-F9E14D4D71D6}"/>
          </ac:picMkLst>
        </pc:picChg>
      </pc:sldChg>
      <pc:sldChg chg="del">
        <pc:chgData name="정택준" userId="464ae3b5-f3e3-47de-8f59-229642fe4add" providerId="ADAL" clId="{43DC326E-ECFF-4237-B5A1-A717E0330DB8}" dt="2023-07-11T01:20:11.423" v="1450" actId="2696"/>
        <pc:sldMkLst>
          <pc:docMk/>
          <pc:sldMk cId="1334148501" sldId="264"/>
        </pc:sldMkLst>
      </pc:sldChg>
      <pc:sldChg chg="addSp delSp modSp mod addCm delCm modCm">
        <pc:chgData name="정택준" userId="464ae3b5-f3e3-47de-8f59-229642fe4add" providerId="ADAL" clId="{43DC326E-ECFF-4237-B5A1-A717E0330DB8}" dt="2023-07-11T01:06:45.347" v="778" actId="1076"/>
        <pc:sldMkLst>
          <pc:docMk/>
          <pc:sldMk cId="3775724645" sldId="265"/>
        </pc:sldMkLst>
        <pc:spChg chg="del">
          <ac:chgData name="정택준" userId="464ae3b5-f3e3-47de-8f59-229642fe4add" providerId="ADAL" clId="{43DC326E-ECFF-4237-B5A1-A717E0330DB8}" dt="2023-07-11T00:34:15.752" v="334" actId="21"/>
          <ac:spMkLst>
            <pc:docMk/>
            <pc:sldMk cId="3775724645" sldId="265"/>
            <ac:spMk id="6" creationId="{039A96C3-95F2-BDDE-5A11-629D8E84607A}"/>
          </ac:spMkLst>
        </pc:spChg>
        <pc:spChg chg="del">
          <ac:chgData name="정택준" userId="464ae3b5-f3e3-47de-8f59-229642fe4add" providerId="ADAL" clId="{43DC326E-ECFF-4237-B5A1-A717E0330DB8}" dt="2023-07-11T00:51:44.923" v="718" actId="21"/>
          <ac:spMkLst>
            <pc:docMk/>
            <pc:sldMk cId="3775724645" sldId="265"/>
            <ac:spMk id="9" creationId="{C232BAD3-DDE4-5854-CB7A-739E52955223}"/>
          </ac:spMkLst>
        </pc:spChg>
        <pc:spChg chg="del">
          <ac:chgData name="정택준" userId="464ae3b5-f3e3-47de-8f59-229642fe4add" providerId="ADAL" clId="{43DC326E-ECFF-4237-B5A1-A717E0330DB8}" dt="2023-07-11T00:51:42.258" v="717" actId="21"/>
          <ac:spMkLst>
            <pc:docMk/>
            <pc:sldMk cId="3775724645" sldId="265"/>
            <ac:spMk id="10" creationId="{CA6259EB-5CDB-FAB5-BFA2-2EB2181C4C2A}"/>
          </ac:spMkLst>
        </pc:spChg>
        <pc:spChg chg="mod">
          <ac:chgData name="정택준" userId="464ae3b5-f3e3-47de-8f59-229642fe4add" providerId="ADAL" clId="{43DC326E-ECFF-4237-B5A1-A717E0330DB8}" dt="2023-07-11T00:52:10.626" v="725" actId="1076"/>
          <ac:spMkLst>
            <pc:docMk/>
            <pc:sldMk cId="3775724645" sldId="265"/>
            <ac:spMk id="11" creationId="{EA6CD6F4-DCC9-3CE6-1981-E91306BC958D}"/>
          </ac:spMkLst>
        </pc:spChg>
        <pc:spChg chg="mod">
          <ac:chgData name="정택준" userId="464ae3b5-f3e3-47de-8f59-229642fe4add" providerId="ADAL" clId="{43DC326E-ECFF-4237-B5A1-A717E0330DB8}" dt="2023-07-11T00:52:13.832" v="726" actId="1076"/>
          <ac:spMkLst>
            <pc:docMk/>
            <pc:sldMk cId="3775724645" sldId="265"/>
            <ac:spMk id="12" creationId="{00000000-0000-0000-0000-000000000000}"/>
          </ac:spMkLst>
        </pc:spChg>
        <pc:spChg chg="add del">
          <ac:chgData name="정택준" userId="464ae3b5-f3e3-47de-8f59-229642fe4add" providerId="ADAL" clId="{43DC326E-ECFF-4237-B5A1-A717E0330DB8}" dt="2023-07-11T00:38:50.396" v="410" actId="21"/>
          <ac:spMkLst>
            <pc:docMk/>
            <pc:sldMk cId="3775724645" sldId="265"/>
            <ac:spMk id="15" creationId="{BAAA2FDF-4794-C2B9-3CB5-ADC0C73A2111}"/>
          </ac:spMkLst>
        </pc:spChg>
        <pc:spChg chg="del">
          <ac:chgData name="정택준" userId="464ae3b5-f3e3-47de-8f59-229642fe4add" providerId="ADAL" clId="{43DC326E-ECFF-4237-B5A1-A717E0330DB8}" dt="2023-07-11T00:34:19.991" v="335" actId="21"/>
          <ac:spMkLst>
            <pc:docMk/>
            <pc:sldMk cId="3775724645" sldId="265"/>
            <ac:spMk id="17" creationId="{B797BE1A-F460-6D46-18D0-0311C13FEEEC}"/>
          </ac:spMkLst>
        </pc:spChg>
        <pc:spChg chg="add del">
          <ac:chgData name="정택준" userId="464ae3b5-f3e3-47de-8f59-229642fe4add" providerId="ADAL" clId="{43DC326E-ECFF-4237-B5A1-A717E0330DB8}" dt="2023-07-11T00:40:49.602" v="414" actId="21"/>
          <ac:spMkLst>
            <pc:docMk/>
            <pc:sldMk cId="3775724645" sldId="265"/>
            <ac:spMk id="19" creationId="{6348D147-219E-C786-7FB4-922051798576}"/>
          </ac:spMkLst>
        </pc:spChg>
        <pc:spChg chg="add mod">
          <ac:chgData name="정택준" userId="464ae3b5-f3e3-47de-8f59-229642fe4add" providerId="ADAL" clId="{43DC326E-ECFF-4237-B5A1-A717E0330DB8}" dt="2023-07-11T01:06:38.416" v="776" actId="1076"/>
          <ac:spMkLst>
            <pc:docMk/>
            <pc:sldMk cId="3775724645" sldId="265"/>
            <ac:spMk id="20" creationId="{5F870B2B-6E66-9DB9-8B3C-F306FD6B900C}"/>
          </ac:spMkLst>
        </pc:spChg>
        <pc:spChg chg="add mod">
          <ac:chgData name="정택준" userId="464ae3b5-f3e3-47de-8f59-229642fe4add" providerId="ADAL" clId="{43DC326E-ECFF-4237-B5A1-A717E0330DB8}" dt="2023-07-11T01:06:45.347" v="778" actId="1076"/>
          <ac:spMkLst>
            <pc:docMk/>
            <pc:sldMk cId="3775724645" sldId="265"/>
            <ac:spMk id="24" creationId="{4F84F175-49C5-5810-C93D-C1225E390660}"/>
          </ac:spMkLst>
        </pc:spChg>
        <pc:picChg chg="del">
          <ac:chgData name="정택준" userId="464ae3b5-f3e3-47de-8f59-229642fe4add" providerId="ADAL" clId="{43DC326E-ECFF-4237-B5A1-A717E0330DB8}" dt="2023-07-11T00:34:09.797" v="332" actId="21"/>
          <ac:picMkLst>
            <pc:docMk/>
            <pc:sldMk cId="3775724645" sldId="265"/>
            <ac:picMk id="4" creationId="{64744B27-703E-D82B-83AE-618CFECD64A6}"/>
          </ac:picMkLst>
        </pc:picChg>
        <pc:picChg chg="del">
          <ac:chgData name="정택준" userId="464ae3b5-f3e3-47de-8f59-229642fe4add" providerId="ADAL" clId="{43DC326E-ECFF-4237-B5A1-A717E0330DB8}" dt="2023-07-11T00:36:18.343" v="338" actId="21"/>
          <ac:picMkLst>
            <pc:docMk/>
            <pc:sldMk cId="3775724645" sldId="265"/>
            <ac:picMk id="7" creationId="{4F494328-A62C-3088-C8E3-BA9D2432AFC0}"/>
          </ac:picMkLst>
        </pc:picChg>
        <pc:picChg chg="del">
          <ac:chgData name="정택준" userId="464ae3b5-f3e3-47de-8f59-229642fe4add" providerId="ADAL" clId="{43DC326E-ECFF-4237-B5A1-A717E0330DB8}" dt="2023-07-11T00:51:39.614" v="716" actId="21"/>
          <ac:picMkLst>
            <pc:docMk/>
            <pc:sldMk cId="3775724645" sldId="265"/>
            <ac:picMk id="8" creationId="{C80C52B2-3259-EF92-5127-BC795D41AADF}"/>
          </ac:picMkLst>
        </pc:picChg>
        <pc:picChg chg="add mod">
          <ac:chgData name="정택준" userId="464ae3b5-f3e3-47de-8f59-229642fe4add" providerId="ADAL" clId="{43DC326E-ECFF-4237-B5A1-A717E0330DB8}" dt="2023-07-11T01:06:35.764" v="775" actId="1076"/>
          <ac:picMkLst>
            <pc:docMk/>
            <pc:sldMk cId="3775724645" sldId="265"/>
            <ac:picMk id="13" creationId="{D179DC4B-2825-8537-78F0-BABD9F60B01F}"/>
          </ac:picMkLst>
        </pc:picChg>
        <pc:picChg chg="del">
          <ac:chgData name="정택준" userId="464ae3b5-f3e3-47de-8f59-229642fe4add" providerId="ADAL" clId="{43DC326E-ECFF-4237-B5A1-A717E0330DB8}" dt="2023-07-11T00:34:21.606" v="336" actId="21"/>
          <ac:picMkLst>
            <pc:docMk/>
            <pc:sldMk cId="3775724645" sldId="265"/>
            <ac:picMk id="16" creationId="{465C32A6-DF11-9049-8E86-90114C9BBCFA}"/>
          </ac:picMkLst>
        </pc:picChg>
        <pc:picChg chg="add del mod">
          <ac:chgData name="정택준" userId="464ae3b5-f3e3-47de-8f59-229642fe4add" providerId="ADAL" clId="{43DC326E-ECFF-4237-B5A1-A717E0330DB8}" dt="2023-07-11T01:06:21.744" v="768" actId="21"/>
          <ac:picMkLst>
            <pc:docMk/>
            <pc:sldMk cId="3775724645" sldId="265"/>
            <ac:picMk id="27" creationId="{241C7FC1-8986-C066-10E7-DF5BF00D5E79}"/>
          </ac:picMkLst>
        </pc:picChg>
        <pc:picChg chg="add mod">
          <ac:chgData name="정택준" userId="464ae3b5-f3e3-47de-8f59-229642fe4add" providerId="ADAL" clId="{43DC326E-ECFF-4237-B5A1-A717E0330DB8}" dt="2023-07-11T01:06:33.626" v="774" actId="1076"/>
          <ac:picMkLst>
            <pc:docMk/>
            <pc:sldMk cId="3775724645" sldId="265"/>
            <ac:picMk id="29" creationId="{D4757E52-6699-2173-CC1A-C4BDCB431BC6}"/>
          </ac:picMkLst>
        </pc:picChg>
        <pc:cxnChg chg="del mod">
          <ac:chgData name="정택준" userId="464ae3b5-f3e3-47de-8f59-229642fe4add" providerId="ADAL" clId="{43DC326E-ECFF-4237-B5A1-A717E0330DB8}" dt="2023-07-11T00:34:12.835" v="333" actId="21"/>
          <ac:cxnSpMkLst>
            <pc:docMk/>
            <pc:sldMk cId="3775724645" sldId="265"/>
            <ac:cxnSpMk id="14" creationId="{48807BAB-93DB-FADA-35F5-3C870AD14E3C}"/>
          </ac:cxnSpMkLst>
        </pc:cxnChg>
        <pc:cxnChg chg="del mod">
          <ac:chgData name="정택준" userId="464ae3b5-f3e3-47de-8f59-229642fe4add" providerId="ADAL" clId="{43DC326E-ECFF-4237-B5A1-A717E0330DB8}" dt="2023-07-11T00:34:23.238" v="337" actId="21"/>
          <ac:cxnSpMkLst>
            <pc:docMk/>
            <pc:sldMk cId="3775724645" sldId="265"/>
            <ac:cxnSpMk id="18" creationId="{2718E91E-6754-9CA1-19C6-F6D18DA5DDB9}"/>
          </ac:cxnSpMkLst>
        </pc:cxnChg>
        <pc:cxnChg chg="add mod">
          <ac:chgData name="정택준" userId="464ae3b5-f3e3-47de-8f59-229642fe4add" providerId="ADAL" clId="{43DC326E-ECFF-4237-B5A1-A717E0330DB8}" dt="2023-07-11T01:06:42.845" v="777" actId="1076"/>
          <ac:cxnSpMkLst>
            <pc:docMk/>
            <pc:sldMk cId="3775724645" sldId="265"/>
            <ac:cxnSpMk id="22" creationId="{B5EC812A-54A8-48ED-AA25-15B31AE0800F}"/>
          </ac:cxnSpMkLst>
        </pc:cxnChg>
      </pc:sldChg>
      <pc:sldChg chg="del">
        <pc:chgData name="정택준" userId="464ae3b5-f3e3-47de-8f59-229642fe4add" providerId="ADAL" clId="{43DC326E-ECFF-4237-B5A1-A717E0330DB8}" dt="2023-07-11T01:08:37.848" v="779" actId="2696"/>
        <pc:sldMkLst>
          <pc:docMk/>
          <pc:sldMk cId="3104455553" sldId="266"/>
        </pc:sldMkLst>
      </pc:sldChg>
      <pc:sldChg chg="addSp delSp modSp mod">
        <pc:chgData name="정택준" userId="464ae3b5-f3e3-47de-8f59-229642fe4add" providerId="ADAL" clId="{43DC326E-ECFF-4237-B5A1-A717E0330DB8}" dt="2023-07-11T04:15:51.462" v="1799" actId="21"/>
        <pc:sldMkLst>
          <pc:docMk/>
          <pc:sldMk cId="0" sldId="267"/>
        </pc:sldMkLst>
        <pc:spChg chg="mod">
          <ac:chgData name="정택준" userId="464ae3b5-f3e3-47de-8f59-229642fe4add" providerId="ADAL" clId="{43DC326E-ECFF-4237-B5A1-A717E0330DB8}" dt="2023-07-11T00:31:05.569" v="301"/>
          <ac:spMkLst>
            <pc:docMk/>
            <pc:sldMk cId="0" sldId="267"/>
            <ac:spMk id="2" creationId="{B41928A8-0243-2854-C318-89B9C8C543EA}"/>
          </ac:spMkLst>
        </pc:spChg>
        <pc:spChg chg="add mod">
          <ac:chgData name="정택준" userId="464ae3b5-f3e3-47de-8f59-229642fe4add" providerId="ADAL" clId="{43DC326E-ECFF-4237-B5A1-A717E0330DB8}" dt="2023-07-11T04:05:33.136" v="1483" actId="1076"/>
          <ac:spMkLst>
            <pc:docMk/>
            <pc:sldMk cId="0" sldId="267"/>
            <ac:spMk id="4" creationId="{64D24BC1-E8FC-2DEA-E446-B9300DC3EFC2}"/>
          </ac:spMkLst>
        </pc:spChg>
        <pc:spChg chg="add del mod">
          <ac:chgData name="정택준" userId="464ae3b5-f3e3-47de-8f59-229642fe4add" providerId="ADAL" clId="{43DC326E-ECFF-4237-B5A1-A717E0330DB8}" dt="2023-07-11T04:15:51.462" v="1799" actId="21"/>
          <ac:spMkLst>
            <pc:docMk/>
            <pc:sldMk cId="0" sldId="267"/>
            <ac:spMk id="5" creationId="{4C1D6D78-B965-07BA-AFA2-7D7BEABC76FA}"/>
          </ac:spMkLst>
        </pc:spChg>
        <pc:spChg chg="mod">
          <ac:chgData name="정택준" userId="464ae3b5-f3e3-47de-8f59-229642fe4add" providerId="ADAL" clId="{43DC326E-ECFF-4237-B5A1-A717E0330DB8}" dt="2023-07-11T00:30:54.452" v="277"/>
          <ac:spMkLst>
            <pc:docMk/>
            <pc:sldMk cId="0" sldId="267"/>
            <ac:spMk id="18" creationId="{00000000-0000-0000-0000-000000000000}"/>
          </ac:spMkLst>
        </pc:spChg>
        <pc:spChg chg="mod">
          <ac:chgData name="정택준" userId="464ae3b5-f3e3-47de-8f59-229642fe4add" providerId="ADAL" clId="{43DC326E-ECFF-4237-B5A1-A717E0330DB8}" dt="2023-07-11T00:31:29.976" v="330" actId="1076"/>
          <ac:spMkLst>
            <pc:docMk/>
            <pc:sldMk cId="0" sldId="267"/>
            <ac:spMk id="28" creationId="{00000000-0000-0000-0000-000000000000}"/>
          </ac:spMkLst>
        </pc:spChg>
        <pc:spChg chg="mod">
          <ac:chgData name="정택준" userId="464ae3b5-f3e3-47de-8f59-229642fe4add" providerId="ADAL" clId="{43DC326E-ECFF-4237-B5A1-A717E0330DB8}" dt="2023-07-11T04:05:29.641" v="1482" actId="1076"/>
          <ac:spMkLst>
            <pc:docMk/>
            <pc:sldMk cId="0" sldId="267"/>
            <ac:spMk id="38" creationId="{00000000-0000-0000-0000-000000000000}"/>
          </ac:spMkLst>
        </pc:spChg>
        <pc:grpChg chg="mod">
          <ac:chgData name="정택준" userId="464ae3b5-f3e3-47de-8f59-229642fe4add" providerId="ADAL" clId="{43DC326E-ECFF-4237-B5A1-A717E0330DB8}" dt="2023-07-11T00:31:24.251" v="328" actId="1076"/>
          <ac:grpSpMkLst>
            <pc:docMk/>
            <pc:sldMk cId="0" sldId="267"/>
            <ac:grpSpMk id="1005" creationId="{00000000-0000-0000-0000-000000000000}"/>
          </ac:grpSpMkLst>
        </pc:grpChg>
        <pc:grpChg chg="mod">
          <ac:chgData name="정택준" userId="464ae3b5-f3e3-47de-8f59-229642fe4add" providerId="ADAL" clId="{43DC326E-ECFF-4237-B5A1-A717E0330DB8}" dt="2023-07-11T00:31:27.417" v="329" actId="1076"/>
          <ac:grpSpMkLst>
            <pc:docMk/>
            <pc:sldMk cId="0" sldId="267"/>
            <ac:grpSpMk id="1006" creationId="{00000000-0000-0000-0000-000000000000}"/>
          </ac:grpSpMkLst>
        </pc:grpChg>
        <pc:grpChg chg="mod">
          <ac:chgData name="정택준" userId="464ae3b5-f3e3-47de-8f59-229642fe4add" providerId="ADAL" clId="{43DC326E-ECFF-4237-B5A1-A717E0330DB8}" dt="2023-07-11T04:15:45.873" v="1798" actId="1076"/>
          <ac:grpSpMkLst>
            <pc:docMk/>
            <pc:sldMk cId="0" sldId="267"/>
            <ac:grpSpMk id="1007" creationId="{00000000-0000-0000-0000-000000000000}"/>
          </ac:grpSpMkLst>
        </pc:grpChg>
      </pc:sldChg>
      <pc:sldChg chg="addSp delSp modSp mod ord">
        <pc:chgData name="정택준" userId="464ae3b5-f3e3-47de-8f59-229642fe4add" providerId="ADAL" clId="{43DC326E-ECFF-4237-B5A1-A717E0330DB8}" dt="2023-07-11T04:15:34.814" v="1796"/>
        <pc:sldMkLst>
          <pc:docMk/>
          <pc:sldMk cId="3133243672" sldId="268"/>
        </pc:sldMkLst>
        <pc:spChg chg="mod">
          <ac:chgData name="정택준" userId="464ae3b5-f3e3-47de-8f59-229642fe4add" providerId="ADAL" clId="{43DC326E-ECFF-4237-B5A1-A717E0330DB8}" dt="2023-07-11T01:16:19.961" v="1072" actId="20577"/>
          <ac:spMkLst>
            <pc:docMk/>
            <pc:sldMk cId="3133243672" sldId="268"/>
            <ac:spMk id="5" creationId="{00000000-0000-0000-0000-000000000000}"/>
          </ac:spMkLst>
        </pc:spChg>
        <pc:spChg chg="mod">
          <ac:chgData name="정택준" userId="464ae3b5-f3e3-47de-8f59-229642fe4add" providerId="ADAL" clId="{43DC326E-ECFF-4237-B5A1-A717E0330DB8}" dt="2023-07-11T04:15:34.814" v="1796"/>
          <ac:spMkLst>
            <pc:docMk/>
            <pc:sldMk cId="3133243672" sldId="268"/>
            <ac:spMk id="6" creationId="{00000000-0000-0000-0000-000000000000}"/>
          </ac:spMkLst>
        </pc:spChg>
        <pc:picChg chg="add mod">
          <ac:chgData name="정택준" userId="464ae3b5-f3e3-47de-8f59-229642fe4add" providerId="ADAL" clId="{43DC326E-ECFF-4237-B5A1-A717E0330DB8}" dt="2023-07-11T01:17:19.108" v="1081" actId="1076"/>
          <ac:picMkLst>
            <pc:docMk/>
            <pc:sldMk cId="3133243672" sldId="268"/>
            <ac:picMk id="4" creationId="{E66C581C-1B36-0966-AD2C-855AB4372A44}"/>
          </ac:picMkLst>
        </pc:picChg>
        <pc:picChg chg="add mod">
          <ac:chgData name="정택준" userId="464ae3b5-f3e3-47de-8f59-229642fe4add" providerId="ADAL" clId="{43DC326E-ECFF-4237-B5A1-A717E0330DB8}" dt="2023-07-11T01:17:28.408" v="1088" actId="14100"/>
          <ac:picMkLst>
            <pc:docMk/>
            <pc:sldMk cId="3133243672" sldId="268"/>
            <ac:picMk id="8" creationId="{A6888D92-25F1-CBD4-A880-F1564783141F}"/>
          </ac:picMkLst>
        </pc:picChg>
        <pc:picChg chg="del">
          <ac:chgData name="정택준" userId="464ae3b5-f3e3-47de-8f59-229642fe4add" providerId="ADAL" clId="{43DC326E-ECFF-4237-B5A1-A717E0330DB8}" dt="2023-07-11T01:16:35.296" v="1073" actId="21"/>
          <ac:picMkLst>
            <pc:docMk/>
            <pc:sldMk cId="3133243672" sldId="268"/>
            <ac:picMk id="14" creationId="{290BA262-E964-AE29-4BFD-7C5867A2DAA5}"/>
          </ac:picMkLst>
        </pc:picChg>
        <pc:picChg chg="del">
          <ac:chgData name="정택준" userId="464ae3b5-f3e3-47de-8f59-229642fe4add" providerId="ADAL" clId="{43DC326E-ECFF-4237-B5A1-A717E0330DB8}" dt="2023-07-11T01:16:36.493" v="1074" actId="21"/>
          <ac:picMkLst>
            <pc:docMk/>
            <pc:sldMk cId="3133243672" sldId="268"/>
            <ac:picMk id="16" creationId="{4C1F7AFE-2C22-9B28-571C-F9E14D4D71D6}"/>
          </ac:picMkLst>
        </pc:picChg>
      </pc:sldChg>
      <pc:sldChg chg="addSp delSp modSp add mod">
        <pc:chgData name="정택준" userId="464ae3b5-f3e3-47de-8f59-229642fe4add" providerId="ADAL" clId="{43DC326E-ECFF-4237-B5A1-A717E0330DB8}" dt="2023-07-11T04:09:32.234" v="1755" actId="20577"/>
        <pc:sldMkLst>
          <pc:docMk/>
          <pc:sldMk cId="2867304665" sldId="270"/>
        </pc:sldMkLst>
        <pc:spChg chg="mod">
          <ac:chgData name="정택준" userId="464ae3b5-f3e3-47de-8f59-229642fe4add" providerId="ADAL" clId="{43DC326E-ECFF-4237-B5A1-A717E0330DB8}" dt="2023-07-11T04:06:53.665" v="1534"/>
          <ac:spMkLst>
            <pc:docMk/>
            <pc:sldMk cId="2867304665" sldId="270"/>
            <ac:spMk id="5" creationId="{00000000-0000-0000-0000-000000000000}"/>
          </ac:spMkLst>
        </pc:spChg>
        <pc:spChg chg="mod">
          <ac:chgData name="정택준" userId="464ae3b5-f3e3-47de-8f59-229642fe4add" providerId="ADAL" clId="{43DC326E-ECFF-4237-B5A1-A717E0330DB8}" dt="2023-07-11T04:08:39.208" v="1678" actId="1076"/>
          <ac:spMkLst>
            <pc:docMk/>
            <pc:sldMk cId="2867304665" sldId="270"/>
            <ac:spMk id="11" creationId="{EA6CD6F4-DCC9-3CE6-1981-E91306BC958D}"/>
          </ac:spMkLst>
        </pc:spChg>
        <pc:spChg chg="mod">
          <ac:chgData name="정택준" userId="464ae3b5-f3e3-47de-8f59-229642fe4add" providerId="ADAL" clId="{43DC326E-ECFF-4237-B5A1-A717E0330DB8}" dt="2023-07-11T04:09:32.234" v="1755" actId="20577"/>
          <ac:spMkLst>
            <pc:docMk/>
            <pc:sldMk cId="2867304665" sldId="270"/>
            <ac:spMk id="12" creationId="{00000000-0000-0000-0000-000000000000}"/>
          </ac:spMkLst>
        </pc:spChg>
        <pc:spChg chg="del mod">
          <ac:chgData name="정택준" userId="464ae3b5-f3e3-47de-8f59-229642fe4add" providerId="ADAL" clId="{43DC326E-ECFF-4237-B5A1-A717E0330DB8}" dt="2023-07-11T04:07:02.610" v="1539" actId="21"/>
          <ac:spMkLst>
            <pc:docMk/>
            <pc:sldMk cId="2867304665" sldId="270"/>
            <ac:spMk id="20" creationId="{5F870B2B-6E66-9DB9-8B3C-F306FD6B900C}"/>
          </ac:spMkLst>
        </pc:spChg>
        <pc:spChg chg="del">
          <ac:chgData name="정택준" userId="464ae3b5-f3e3-47de-8f59-229642fe4add" providerId="ADAL" clId="{43DC326E-ECFF-4237-B5A1-A717E0330DB8}" dt="2023-07-11T04:07:00.356" v="1537" actId="21"/>
          <ac:spMkLst>
            <pc:docMk/>
            <pc:sldMk cId="2867304665" sldId="270"/>
            <ac:spMk id="24" creationId="{4F84F175-49C5-5810-C93D-C1225E390660}"/>
          </ac:spMkLst>
        </pc:spChg>
        <pc:picChg chg="add mod">
          <ac:chgData name="정택준" userId="464ae3b5-f3e3-47de-8f59-229642fe4add" providerId="ADAL" clId="{43DC326E-ECFF-4237-B5A1-A717E0330DB8}" dt="2023-07-11T04:08:57.493" v="1686" actId="1076"/>
          <ac:picMkLst>
            <pc:docMk/>
            <pc:sldMk cId="2867304665" sldId="270"/>
            <ac:picMk id="4" creationId="{5293F786-C190-B425-77A9-501AF71D8EE8}"/>
          </ac:picMkLst>
        </pc:picChg>
        <pc:picChg chg="del">
          <ac:chgData name="정택준" userId="464ae3b5-f3e3-47de-8f59-229642fe4add" providerId="ADAL" clId="{43DC326E-ECFF-4237-B5A1-A717E0330DB8}" dt="2023-07-11T04:06:56.202" v="1536" actId="21"/>
          <ac:picMkLst>
            <pc:docMk/>
            <pc:sldMk cId="2867304665" sldId="270"/>
            <ac:picMk id="13" creationId="{D179DC4B-2825-8537-78F0-BABD9F60B01F}"/>
          </ac:picMkLst>
        </pc:picChg>
        <pc:picChg chg="del">
          <ac:chgData name="정택준" userId="464ae3b5-f3e3-47de-8f59-229642fe4add" providerId="ADAL" clId="{43DC326E-ECFF-4237-B5A1-A717E0330DB8}" dt="2023-07-11T04:07:04.803" v="1540" actId="21"/>
          <ac:picMkLst>
            <pc:docMk/>
            <pc:sldMk cId="2867304665" sldId="270"/>
            <ac:picMk id="29" creationId="{D4757E52-6699-2173-CC1A-C4BDCB431BC6}"/>
          </ac:picMkLst>
        </pc:picChg>
        <pc:cxnChg chg="del">
          <ac:chgData name="정택준" userId="464ae3b5-f3e3-47de-8f59-229642fe4add" providerId="ADAL" clId="{43DC326E-ECFF-4237-B5A1-A717E0330DB8}" dt="2023-07-11T04:06:54.904" v="1535" actId="21"/>
          <ac:cxnSpMkLst>
            <pc:docMk/>
            <pc:sldMk cId="2867304665" sldId="270"/>
            <ac:cxnSpMk id="22" creationId="{B5EC812A-54A8-48ED-AA25-15B31AE0800F}"/>
          </ac:cxnSpMkLst>
        </pc:cxnChg>
      </pc:sldChg>
      <pc:sldChg chg="modSp add del mod">
        <pc:chgData name="정택준" userId="464ae3b5-f3e3-47de-8f59-229642fe4add" providerId="ADAL" clId="{43DC326E-ECFF-4237-B5A1-A717E0330DB8}" dt="2023-07-11T04:15:43.708" v="1797" actId="2696"/>
        <pc:sldMkLst>
          <pc:docMk/>
          <pc:sldMk cId="1950151991" sldId="271"/>
        </pc:sldMkLst>
        <pc:spChg chg="mod">
          <ac:chgData name="정택준" userId="464ae3b5-f3e3-47de-8f59-229642fe4add" providerId="ADAL" clId="{43DC326E-ECFF-4237-B5A1-A717E0330DB8}" dt="2023-07-11T04:12:16.477" v="1780"/>
          <ac:spMkLst>
            <pc:docMk/>
            <pc:sldMk cId="1950151991" sldId="271"/>
            <ac:spMk id="5" creationId="{00000000-0000-0000-0000-000000000000}"/>
          </ac:spMkLst>
        </pc:spChg>
      </pc:sldChg>
    </pc:docChg>
  </pc:docChgLst>
  <pc:docChgLst>
    <pc:chgData name="정택준" userId="464ae3b5-f3e3-47de-8f59-229642fe4add" providerId="ADAL" clId="{2DF22BEC-5ABB-47B3-A0C3-CE9793722376}"/>
    <pc:docChg chg="undo custSel addSld delSld modSld">
      <pc:chgData name="정택준" userId="464ae3b5-f3e3-47de-8f59-229642fe4add" providerId="ADAL" clId="{2DF22BEC-5ABB-47B3-A0C3-CE9793722376}" dt="2023-06-27T02:30:59.870" v="1200" actId="2696"/>
      <pc:docMkLst>
        <pc:docMk/>
      </pc:docMkLst>
      <pc:sldChg chg="addSp delSp modSp mod">
        <pc:chgData name="정택준" userId="464ae3b5-f3e3-47de-8f59-229642fe4add" providerId="ADAL" clId="{2DF22BEC-5ABB-47B3-A0C3-CE9793722376}" dt="2023-06-27T02:25:51.984" v="629"/>
        <pc:sldMkLst>
          <pc:docMk/>
          <pc:sldMk cId="0" sldId="257"/>
        </pc:sldMkLst>
        <pc:spChg chg="add mod">
          <ac:chgData name="정택준" userId="464ae3b5-f3e3-47de-8f59-229642fe4add" providerId="ADAL" clId="{2DF22BEC-5ABB-47B3-A0C3-CE9793722376}" dt="2023-06-27T00:41:58.549" v="223"/>
          <ac:spMkLst>
            <pc:docMk/>
            <pc:sldMk cId="0" sldId="257"/>
            <ac:spMk id="2" creationId="{B41928A8-0243-2854-C318-89B9C8C543EA}"/>
          </ac:spMkLst>
        </pc:spChg>
        <pc:spChg chg="mod">
          <ac:chgData name="정택준" userId="464ae3b5-f3e3-47de-8f59-229642fe4add" providerId="ADAL" clId="{2DF22BEC-5ABB-47B3-A0C3-CE9793722376}" dt="2023-06-27T00:27:42.790" v="72" actId="1076"/>
          <ac:spMkLst>
            <pc:docMk/>
            <pc:sldMk cId="0" sldId="257"/>
            <ac:spMk id="18" creationId="{00000000-0000-0000-0000-000000000000}"/>
          </ac:spMkLst>
        </pc:spChg>
        <pc:spChg chg="del">
          <ac:chgData name="정택준" userId="464ae3b5-f3e3-47de-8f59-229642fe4add" providerId="ADAL" clId="{2DF22BEC-5ABB-47B3-A0C3-CE9793722376}" dt="2023-06-27T00:24:26.460" v="32" actId="21"/>
          <ac:spMkLst>
            <pc:docMk/>
            <pc:sldMk cId="0" sldId="257"/>
            <ac:spMk id="19" creationId="{00000000-0000-0000-0000-000000000000}"/>
          </ac:spMkLst>
        </pc:spChg>
        <pc:spChg chg="mod">
          <ac:chgData name="정택준" userId="464ae3b5-f3e3-47de-8f59-229642fe4add" providerId="ADAL" clId="{2DF22BEC-5ABB-47B3-A0C3-CE9793722376}" dt="2023-06-27T00:26:31.642" v="70" actId="1076"/>
          <ac:spMkLst>
            <pc:docMk/>
            <pc:sldMk cId="0" sldId="257"/>
            <ac:spMk id="28" creationId="{00000000-0000-0000-0000-000000000000}"/>
          </ac:spMkLst>
        </pc:spChg>
        <pc:spChg chg="mod">
          <ac:chgData name="정택준" userId="464ae3b5-f3e3-47de-8f59-229642fe4add" providerId="ADAL" clId="{2DF22BEC-5ABB-47B3-A0C3-CE9793722376}" dt="2023-06-27T02:25:51.984" v="629"/>
          <ac:spMkLst>
            <pc:docMk/>
            <pc:sldMk cId="0" sldId="257"/>
            <ac:spMk id="37" creationId="{00000000-0000-0000-0000-000000000000}"/>
          </ac:spMkLst>
        </pc:spChg>
        <pc:spChg chg="mod">
          <ac:chgData name="정택준" userId="464ae3b5-f3e3-47de-8f59-229642fe4add" providerId="ADAL" clId="{2DF22BEC-5ABB-47B3-A0C3-CE9793722376}" dt="2023-06-27T00:29:41.901" v="146" actId="1076"/>
          <ac:spMkLst>
            <pc:docMk/>
            <pc:sldMk cId="0" sldId="257"/>
            <ac:spMk id="38" creationId="{00000000-0000-0000-0000-000000000000}"/>
          </ac:spMkLst>
        </pc:spChg>
        <pc:spChg chg="del">
          <ac:chgData name="정택준" userId="464ae3b5-f3e3-47de-8f59-229642fe4add" providerId="ADAL" clId="{2DF22BEC-5ABB-47B3-A0C3-CE9793722376}" dt="2023-06-27T00:29:22.123" v="140" actId="21"/>
          <ac:spMkLst>
            <pc:docMk/>
            <pc:sldMk cId="0" sldId="257"/>
            <ac:spMk id="39" creationId="{00000000-0000-0000-0000-000000000000}"/>
          </ac:spMkLst>
        </pc:spChg>
        <pc:spChg chg="add del mod">
          <ac:chgData name="정택준" userId="464ae3b5-f3e3-47de-8f59-229642fe4add" providerId="ADAL" clId="{2DF22BEC-5ABB-47B3-A0C3-CE9793722376}" dt="2023-06-27T00:41:20.620" v="215" actId="1076"/>
          <ac:spMkLst>
            <pc:docMk/>
            <pc:sldMk cId="0" sldId="257"/>
            <ac:spMk id="40" creationId="{00000000-0000-0000-0000-000000000000}"/>
          </ac:spMkLst>
        </pc:spChg>
        <pc:spChg chg="del">
          <ac:chgData name="정택준" userId="464ae3b5-f3e3-47de-8f59-229642fe4add" providerId="ADAL" clId="{2DF22BEC-5ABB-47B3-A0C3-CE9793722376}" dt="2023-06-27T00:41:18.385" v="214" actId="21"/>
          <ac:spMkLst>
            <pc:docMk/>
            <pc:sldMk cId="0" sldId="257"/>
            <ac:spMk id="41" creationId="{00000000-0000-0000-0000-000000000000}"/>
          </ac:spMkLst>
        </pc:spChg>
        <pc:grpChg chg="mod">
          <ac:chgData name="정택준" userId="464ae3b5-f3e3-47de-8f59-229642fe4add" providerId="ADAL" clId="{2DF22BEC-5ABB-47B3-A0C3-CE9793722376}" dt="2023-06-27T00:29:49.244" v="147" actId="1076"/>
          <ac:grpSpMkLst>
            <pc:docMk/>
            <pc:sldMk cId="0" sldId="257"/>
            <ac:grpSpMk id="1007" creationId="{00000000-0000-0000-0000-000000000000}"/>
          </ac:grpSpMkLst>
        </pc:grpChg>
        <pc:grpChg chg="mod">
          <ac:chgData name="정택준" userId="464ae3b5-f3e3-47de-8f59-229642fe4add" providerId="ADAL" clId="{2DF22BEC-5ABB-47B3-A0C3-CE9793722376}" dt="2023-06-27T00:29:31.292" v="143" actId="1076"/>
          <ac:grpSpMkLst>
            <pc:docMk/>
            <pc:sldMk cId="0" sldId="257"/>
            <ac:grpSpMk id="1008" creationId="{00000000-0000-0000-0000-000000000000}"/>
          </ac:grpSpMkLst>
        </pc:grpChg>
      </pc:sldChg>
      <pc:sldChg chg="addSp delSp modSp mod">
        <pc:chgData name="정택준" userId="464ae3b5-f3e3-47de-8f59-229642fe4add" providerId="ADAL" clId="{2DF22BEC-5ABB-47B3-A0C3-CE9793722376}" dt="2023-06-27T00:45:36.111" v="249" actId="1076"/>
        <pc:sldMkLst>
          <pc:docMk/>
          <pc:sldMk cId="0" sldId="258"/>
        </pc:sldMkLst>
        <pc:spChg chg="mod">
          <ac:chgData name="정택준" userId="464ae3b5-f3e3-47de-8f59-229642fe4add" providerId="ADAL" clId="{2DF22BEC-5ABB-47B3-A0C3-CE9793722376}" dt="2023-06-27T00:43:53.920" v="237" actId="1076"/>
          <ac:spMkLst>
            <pc:docMk/>
            <pc:sldMk cId="0" sldId="258"/>
            <ac:spMk id="5" creationId="{00000000-0000-0000-0000-000000000000}"/>
          </ac:spMkLst>
        </pc:spChg>
        <pc:spChg chg="mod">
          <ac:chgData name="정택준" userId="464ae3b5-f3e3-47de-8f59-229642fe4add" providerId="ADAL" clId="{2DF22BEC-5ABB-47B3-A0C3-CE9793722376}" dt="2023-06-27T00:45:36.111" v="249" actId="1076"/>
          <ac:spMkLst>
            <pc:docMk/>
            <pc:sldMk cId="0" sldId="258"/>
            <ac:spMk id="12" creationId="{00000000-0000-0000-0000-000000000000}"/>
          </ac:spMkLst>
        </pc:spChg>
        <pc:spChg chg="del">
          <ac:chgData name="정택준" userId="464ae3b5-f3e3-47de-8f59-229642fe4add" providerId="ADAL" clId="{2DF22BEC-5ABB-47B3-A0C3-CE9793722376}" dt="2023-06-27T00:43:06.689" v="226" actId="21"/>
          <ac:spMkLst>
            <pc:docMk/>
            <pc:sldMk cId="0" sldId="258"/>
            <ac:spMk id="13" creationId="{00000000-0000-0000-0000-000000000000}"/>
          </ac:spMkLst>
        </pc:spChg>
        <pc:grpChg chg="mod">
          <ac:chgData name="정택준" userId="464ae3b5-f3e3-47de-8f59-229642fe4add" providerId="ADAL" clId="{2DF22BEC-5ABB-47B3-A0C3-CE9793722376}" dt="2023-06-27T00:43:56.574" v="238" actId="1076"/>
          <ac:grpSpMkLst>
            <pc:docMk/>
            <pc:sldMk cId="0" sldId="258"/>
            <ac:grpSpMk id="1001" creationId="{00000000-0000-0000-0000-000000000000}"/>
          </ac:grpSpMkLst>
        </pc:grpChg>
        <pc:grpChg chg="del">
          <ac:chgData name="정택준" userId="464ae3b5-f3e3-47de-8f59-229642fe4add" providerId="ADAL" clId="{2DF22BEC-5ABB-47B3-A0C3-CE9793722376}" dt="2023-06-27T00:43:02.176" v="224" actId="21"/>
          <ac:grpSpMkLst>
            <pc:docMk/>
            <pc:sldMk cId="0" sldId="258"/>
            <ac:grpSpMk id="1002" creationId="{00000000-0000-0000-0000-000000000000}"/>
          </ac:grpSpMkLst>
        </pc:grpChg>
        <pc:grpChg chg="del">
          <ac:chgData name="정택준" userId="464ae3b5-f3e3-47de-8f59-229642fe4add" providerId="ADAL" clId="{2DF22BEC-5ABB-47B3-A0C3-CE9793722376}" dt="2023-06-27T00:43:03.429" v="225" actId="21"/>
          <ac:grpSpMkLst>
            <pc:docMk/>
            <pc:sldMk cId="0" sldId="258"/>
            <ac:grpSpMk id="1003" creationId="{00000000-0000-0000-0000-000000000000}"/>
          </ac:grpSpMkLst>
        </pc:grpChg>
        <pc:picChg chg="add mod">
          <ac:chgData name="정택준" userId="464ae3b5-f3e3-47de-8f59-229642fe4add" providerId="ADAL" clId="{2DF22BEC-5ABB-47B3-A0C3-CE9793722376}" dt="2023-06-27T00:44:01.143" v="240" actId="1076"/>
          <ac:picMkLst>
            <pc:docMk/>
            <pc:sldMk cId="0" sldId="258"/>
            <ac:picMk id="2" creationId="{C225903B-2331-E944-E042-B1D532BB28DC}"/>
          </ac:picMkLst>
        </pc:picChg>
        <pc:picChg chg="add mod">
          <ac:chgData name="정택준" userId="464ae3b5-f3e3-47de-8f59-229642fe4add" providerId="ADAL" clId="{2DF22BEC-5ABB-47B3-A0C3-CE9793722376}" dt="2023-06-27T00:44:20.251" v="246" actId="14100"/>
          <ac:picMkLst>
            <pc:docMk/>
            <pc:sldMk cId="0" sldId="258"/>
            <ac:picMk id="4" creationId="{4CB6DDE4-332F-1148-51DE-6587CCD01C63}"/>
          </ac:picMkLst>
        </pc:picChg>
      </pc:sldChg>
      <pc:sldChg chg="addSp delSp modSp mod">
        <pc:chgData name="정택준" userId="464ae3b5-f3e3-47de-8f59-229642fe4add" providerId="ADAL" clId="{2DF22BEC-5ABB-47B3-A0C3-CE9793722376}" dt="2023-06-27T01:24:10.463" v="468" actId="20577"/>
        <pc:sldMkLst>
          <pc:docMk/>
          <pc:sldMk cId="0" sldId="259"/>
        </pc:sldMkLst>
        <pc:spChg chg="mod">
          <ac:chgData name="정택준" userId="464ae3b5-f3e3-47de-8f59-229642fe4add" providerId="ADAL" clId="{2DF22BEC-5ABB-47B3-A0C3-CE9793722376}" dt="2023-06-27T01:24:10.463" v="468" actId="20577"/>
          <ac:spMkLst>
            <pc:docMk/>
            <pc:sldMk cId="0" sldId="259"/>
            <ac:spMk id="11" creationId="{00000000-0000-0000-0000-000000000000}"/>
          </ac:spMkLst>
        </pc:spChg>
        <pc:spChg chg="del">
          <ac:chgData name="정택준" userId="464ae3b5-f3e3-47de-8f59-229642fe4add" providerId="ADAL" clId="{2DF22BEC-5ABB-47B3-A0C3-CE9793722376}" dt="2023-06-27T00:50:04.630" v="317" actId="21"/>
          <ac:spMkLst>
            <pc:docMk/>
            <pc:sldMk cId="0" sldId="259"/>
            <ac:spMk id="12" creationId="{00000000-0000-0000-0000-000000000000}"/>
          </ac:spMkLst>
        </pc:spChg>
        <pc:spChg chg="del">
          <ac:chgData name="정택준" userId="464ae3b5-f3e3-47de-8f59-229642fe4add" providerId="ADAL" clId="{2DF22BEC-5ABB-47B3-A0C3-CE9793722376}" dt="2023-06-27T00:50:00.632" v="316" actId="21"/>
          <ac:spMkLst>
            <pc:docMk/>
            <pc:sldMk cId="0" sldId="259"/>
            <ac:spMk id="13" creationId="{00000000-0000-0000-0000-000000000000}"/>
          </ac:spMkLst>
        </pc:spChg>
        <pc:spChg chg="del">
          <ac:chgData name="정택준" userId="464ae3b5-f3e3-47de-8f59-229642fe4add" providerId="ADAL" clId="{2DF22BEC-5ABB-47B3-A0C3-CE9793722376}" dt="2023-06-27T00:50:12.311" v="319" actId="21"/>
          <ac:spMkLst>
            <pc:docMk/>
            <pc:sldMk cId="0" sldId="259"/>
            <ac:spMk id="14" creationId="{00000000-0000-0000-0000-000000000000}"/>
          </ac:spMkLst>
        </pc:spChg>
        <pc:spChg chg="del">
          <ac:chgData name="정택준" userId="464ae3b5-f3e3-47de-8f59-229642fe4add" providerId="ADAL" clId="{2DF22BEC-5ABB-47B3-A0C3-CE9793722376}" dt="2023-06-27T00:50:07.931" v="318" actId="21"/>
          <ac:spMkLst>
            <pc:docMk/>
            <pc:sldMk cId="0" sldId="259"/>
            <ac:spMk id="15" creationId="{00000000-0000-0000-0000-000000000000}"/>
          </ac:spMkLst>
        </pc:spChg>
        <pc:spChg chg="del mod">
          <ac:chgData name="정택준" userId="464ae3b5-f3e3-47de-8f59-229642fe4add" providerId="ADAL" clId="{2DF22BEC-5ABB-47B3-A0C3-CE9793722376}" dt="2023-06-27T00:56:46.549" v="372" actId="21"/>
          <ac:spMkLst>
            <pc:docMk/>
            <pc:sldMk cId="0" sldId="259"/>
            <ac:spMk id="16" creationId="{00000000-0000-0000-0000-000000000000}"/>
          </ac:spMkLst>
        </pc:spChg>
        <pc:spChg chg="del mod">
          <ac:chgData name="정택준" userId="464ae3b5-f3e3-47de-8f59-229642fe4add" providerId="ADAL" clId="{2DF22BEC-5ABB-47B3-A0C3-CE9793722376}" dt="2023-06-27T00:56:43.956" v="371" actId="21"/>
          <ac:spMkLst>
            <pc:docMk/>
            <pc:sldMk cId="0" sldId="259"/>
            <ac:spMk id="17" creationId="{00000000-0000-0000-0000-000000000000}"/>
          </ac:spMkLst>
        </pc:spChg>
        <pc:spChg chg="mod">
          <ac:chgData name="정택준" userId="464ae3b5-f3e3-47de-8f59-229642fe4add" providerId="ADAL" clId="{2DF22BEC-5ABB-47B3-A0C3-CE9793722376}" dt="2023-06-27T00:57:12.156" v="379" actId="1076"/>
          <ac:spMkLst>
            <pc:docMk/>
            <pc:sldMk cId="0" sldId="259"/>
            <ac:spMk id="18" creationId="{00000000-0000-0000-0000-000000000000}"/>
          </ac:spMkLst>
        </pc:spChg>
        <pc:spChg chg="mod">
          <ac:chgData name="정택준" userId="464ae3b5-f3e3-47de-8f59-229642fe4add" providerId="ADAL" clId="{2DF22BEC-5ABB-47B3-A0C3-CE9793722376}" dt="2023-06-27T00:56:55.676" v="375" actId="1076"/>
          <ac:spMkLst>
            <pc:docMk/>
            <pc:sldMk cId="0" sldId="259"/>
            <ac:spMk id="19" creationId="{00000000-0000-0000-0000-000000000000}"/>
          </ac:spMkLst>
        </pc:spChg>
        <pc:grpChg chg="del">
          <ac:chgData name="정택준" userId="464ae3b5-f3e3-47de-8f59-229642fe4add" providerId="ADAL" clId="{2DF22BEC-5ABB-47B3-A0C3-CE9793722376}" dt="2023-06-27T00:49:36.715" v="306" actId="21"/>
          <ac:grpSpMkLst>
            <pc:docMk/>
            <pc:sldMk cId="0" sldId="259"/>
            <ac:grpSpMk id="1001" creationId="{00000000-0000-0000-0000-000000000000}"/>
          </ac:grpSpMkLst>
        </pc:grpChg>
        <pc:grpChg chg="mod">
          <ac:chgData name="정택준" userId="464ae3b5-f3e3-47de-8f59-229642fe4add" providerId="ADAL" clId="{2DF22BEC-5ABB-47B3-A0C3-CE9793722376}" dt="2023-06-27T00:49:34.290" v="305" actId="1076"/>
          <ac:grpSpMkLst>
            <pc:docMk/>
            <pc:sldMk cId="0" sldId="259"/>
            <ac:grpSpMk id="1003" creationId="{00000000-0000-0000-0000-000000000000}"/>
          </ac:grpSpMkLst>
        </pc:grpChg>
        <pc:picChg chg="add del mod">
          <ac:chgData name="정택준" userId="464ae3b5-f3e3-47de-8f59-229642fe4add" providerId="ADAL" clId="{2DF22BEC-5ABB-47B3-A0C3-CE9793722376}" dt="2023-06-27T00:49:42.893" v="309" actId="21"/>
          <ac:picMkLst>
            <pc:docMk/>
            <pc:sldMk cId="0" sldId="259"/>
            <ac:picMk id="2" creationId="{B21A0447-7B01-2595-B357-17279E8B0B90}"/>
          </ac:picMkLst>
        </pc:picChg>
        <pc:picChg chg="del">
          <ac:chgData name="정택준" userId="464ae3b5-f3e3-47de-8f59-229642fe4add" providerId="ADAL" clId="{2DF22BEC-5ABB-47B3-A0C3-CE9793722376}" dt="2023-06-27T00:49:38.780" v="307" actId="21"/>
          <ac:picMkLst>
            <pc:docMk/>
            <pc:sldMk cId="0" sldId="259"/>
            <ac:picMk id="4" creationId="{1D065D89-71A9-2A3E-9169-C7AB49852C87}"/>
          </ac:picMkLst>
        </pc:picChg>
        <pc:picChg chg="add mod">
          <ac:chgData name="정택준" userId="464ae3b5-f3e3-47de-8f59-229642fe4add" providerId="ADAL" clId="{2DF22BEC-5ABB-47B3-A0C3-CE9793722376}" dt="2023-06-27T00:56:52.716" v="374" actId="1076"/>
          <ac:picMkLst>
            <pc:docMk/>
            <pc:sldMk cId="0" sldId="259"/>
            <ac:picMk id="5" creationId="{B0607EE4-8C29-5825-E30F-751EEC8289F4}"/>
          </ac:picMkLst>
        </pc:picChg>
      </pc:sldChg>
      <pc:sldChg chg="del">
        <pc:chgData name="정택준" userId="464ae3b5-f3e3-47de-8f59-229642fe4add" providerId="ADAL" clId="{2DF22BEC-5ABB-47B3-A0C3-CE9793722376}" dt="2023-06-27T02:30:59.870" v="1200" actId="2696"/>
        <pc:sldMkLst>
          <pc:docMk/>
          <pc:sldMk cId="0" sldId="261"/>
        </pc:sldMkLst>
      </pc:sldChg>
      <pc:sldChg chg="modSp mod">
        <pc:chgData name="정택준" userId="464ae3b5-f3e3-47de-8f59-229642fe4add" providerId="ADAL" clId="{2DF22BEC-5ABB-47B3-A0C3-CE9793722376}" dt="2023-06-27T02:30:39.636" v="1199" actId="1076"/>
        <pc:sldMkLst>
          <pc:docMk/>
          <pc:sldMk cId="1334148501" sldId="264"/>
        </pc:sldMkLst>
        <pc:spChg chg="mod">
          <ac:chgData name="정택준" userId="464ae3b5-f3e3-47de-8f59-229642fe4add" providerId="ADAL" clId="{2DF22BEC-5ABB-47B3-A0C3-CE9793722376}" dt="2023-06-27T02:27:03.705" v="704" actId="14100"/>
          <ac:spMkLst>
            <pc:docMk/>
            <pc:sldMk cId="1334148501" sldId="264"/>
            <ac:spMk id="3" creationId="{9F99D8A0-531C-91C1-12D6-3D9B35FC46E4}"/>
          </ac:spMkLst>
        </pc:spChg>
        <pc:spChg chg="mod">
          <ac:chgData name="정택준" userId="464ae3b5-f3e3-47de-8f59-229642fe4add" providerId="ADAL" clId="{2DF22BEC-5ABB-47B3-A0C3-CE9793722376}" dt="2023-06-27T02:28:05.985" v="867" actId="14100"/>
          <ac:spMkLst>
            <pc:docMk/>
            <pc:sldMk cId="1334148501" sldId="264"/>
            <ac:spMk id="8" creationId="{40FE1572-5334-5AA6-0407-A7358ECF0A74}"/>
          </ac:spMkLst>
        </pc:spChg>
        <pc:spChg chg="mod">
          <ac:chgData name="정택준" userId="464ae3b5-f3e3-47de-8f59-229642fe4add" providerId="ADAL" clId="{2DF22BEC-5ABB-47B3-A0C3-CE9793722376}" dt="2023-06-27T02:30:27.669" v="1196" actId="1076"/>
          <ac:spMkLst>
            <pc:docMk/>
            <pc:sldMk cId="1334148501" sldId="264"/>
            <ac:spMk id="9" creationId="{1E6C81B8-3388-87E1-CBBC-B7AD49C9E8BA}"/>
          </ac:spMkLst>
        </pc:spChg>
        <pc:spChg chg="mod">
          <ac:chgData name="정택준" userId="464ae3b5-f3e3-47de-8f59-229642fe4add" providerId="ADAL" clId="{2DF22BEC-5ABB-47B3-A0C3-CE9793722376}" dt="2023-06-27T02:28:58.633" v="959" actId="20577"/>
          <ac:spMkLst>
            <pc:docMk/>
            <pc:sldMk cId="1334148501" sldId="264"/>
            <ac:spMk id="12" creationId="{00000000-0000-0000-0000-000000000000}"/>
          </ac:spMkLst>
        </pc:spChg>
        <pc:spChg chg="mod">
          <ac:chgData name="정택준" userId="464ae3b5-f3e3-47de-8f59-229642fe4add" providerId="ADAL" clId="{2DF22BEC-5ABB-47B3-A0C3-CE9793722376}" dt="2023-06-27T02:29:35.770" v="1101"/>
          <ac:spMkLst>
            <pc:docMk/>
            <pc:sldMk cId="1334148501" sldId="264"/>
            <ac:spMk id="13" creationId="{A861D73A-0D7C-9C91-AF6F-8FCB15E004D5}"/>
          </ac:spMkLst>
        </pc:spChg>
        <pc:spChg chg="mod">
          <ac:chgData name="정택준" userId="464ae3b5-f3e3-47de-8f59-229642fe4add" providerId="ADAL" clId="{2DF22BEC-5ABB-47B3-A0C3-CE9793722376}" dt="2023-06-27T02:30:10.535" v="1183" actId="14100"/>
          <ac:spMkLst>
            <pc:docMk/>
            <pc:sldMk cId="1334148501" sldId="264"/>
            <ac:spMk id="16" creationId="{D9CE4F1B-C9EE-A278-EA7D-056B4C890FF8}"/>
          </ac:spMkLst>
        </pc:spChg>
        <pc:spChg chg="mod">
          <ac:chgData name="정택준" userId="464ae3b5-f3e3-47de-8f59-229642fe4add" providerId="ADAL" clId="{2DF22BEC-5ABB-47B3-A0C3-CE9793722376}" dt="2023-06-27T02:30:15.210" v="1193" actId="20577"/>
          <ac:spMkLst>
            <pc:docMk/>
            <pc:sldMk cId="1334148501" sldId="264"/>
            <ac:spMk id="17" creationId="{6525A9D4-0037-BB08-DC5D-8DA057E73A58}"/>
          </ac:spMkLst>
        </pc:spChg>
        <pc:grpChg chg="mod">
          <ac:chgData name="정택준" userId="464ae3b5-f3e3-47de-8f59-229642fe4add" providerId="ADAL" clId="{2DF22BEC-5ABB-47B3-A0C3-CE9793722376}" dt="2023-06-27T02:30:39.636" v="1199" actId="1076"/>
          <ac:grpSpMkLst>
            <pc:docMk/>
            <pc:sldMk cId="1334148501" sldId="264"/>
            <ac:grpSpMk id="2" creationId="{A25BDBD5-1019-3DA4-E279-2080C5976D92}"/>
          </ac:grpSpMkLst>
        </pc:grpChg>
      </pc:sldChg>
      <pc:sldChg chg="addSp delSp modSp add mod setBg">
        <pc:chgData name="정택준" userId="464ae3b5-f3e3-47de-8f59-229642fe4add" providerId="ADAL" clId="{2DF22BEC-5ABB-47B3-A0C3-CE9793722376}" dt="2023-06-27T01:24:01.857" v="467" actId="1076"/>
        <pc:sldMkLst>
          <pc:docMk/>
          <pc:sldMk cId="3775724645" sldId="265"/>
        </pc:sldMkLst>
        <pc:spChg chg="mod">
          <ac:chgData name="정택준" userId="464ae3b5-f3e3-47de-8f59-229642fe4add" providerId="ADAL" clId="{2DF22BEC-5ABB-47B3-A0C3-CE9793722376}" dt="2023-06-27T01:24:01.857" v="467" actId="1076"/>
          <ac:spMkLst>
            <pc:docMk/>
            <pc:sldMk cId="3775724645" sldId="265"/>
            <ac:spMk id="5" creationId="{00000000-0000-0000-0000-000000000000}"/>
          </ac:spMkLst>
        </pc:spChg>
        <pc:spChg chg="add mod">
          <ac:chgData name="정택준" userId="464ae3b5-f3e3-47de-8f59-229642fe4add" providerId="ADAL" clId="{2DF22BEC-5ABB-47B3-A0C3-CE9793722376}" dt="2023-06-27T01:21:49.385" v="420" actId="20577"/>
          <ac:spMkLst>
            <pc:docMk/>
            <pc:sldMk cId="3775724645" sldId="265"/>
            <ac:spMk id="9" creationId="{C232BAD3-DDE4-5854-CB7A-739E52955223}"/>
          </ac:spMkLst>
        </pc:spChg>
        <pc:spChg chg="add mod">
          <ac:chgData name="정택준" userId="464ae3b5-f3e3-47de-8f59-229642fe4add" providerId="ADAL" clId="{2DF22BEC-5ABB-47B3-A0C3-CE9793722376}" dt="2023-06-27T01:22:48.719" v="429" actId="1076"/>
          <ac:spMkLst>
            <pc:docMk/>
            <pc:sldMk cId="3775724645" sldId="265"/>
            <ac:spMk id="10" creationId="{CA6259EB-5CDB-FAB5-BFA2-2EB2181C4C2A}"/>
          </ac:spMkLst>
        </pc:spChg>
        <pc:spChg chg="add mod">
          <ac:chgData name="정택준" userId="464ae3b5-f3e3-47de-8f59-229642fe4add" providerId="ADAL" clId="{2DF22BEC-5ABB-47B3-A0C3-CE9793722376}" dt="2023-06-27T01:23:07.493" v="434" actId="1076"/>
          <ac:spMkLst>
            <pc:docMk/>
            <pc:sldMk cId="3775724645" sldId="265"/>
            <ac:spMk id="11" creationId="{EA6CD6F4-DCC9-3CE6-1981-E91306BC958D}"/>
          </ac:spMkLst>
        </pc:spChg>
        <pc:spChg chg="mod">
          <ac:chgData name="정택준" userId="464ae3b5-f3e3-47de-8f59-229642fe4add" providerId="ADAL" clId="{2DF22BEC-5ABB-47B3-A0C3-CE9793722376}" dt="2023-06-27T01:23:04.009" v="433" actId="1076"/>
          <ac:spMkLst>
            <pc:docMk/>
            <pc:sldMk cId="3775724645" sldId="265"/>
            <ac:spMk id="12" creationId="{00000000-0000-0000-0000-000000000000}"/>
          </ac:spMkLst>
        </pc:spChg>
        <pc:picChg chg="del">
          <ac:chgData name="정택준" userId="464ae3b5-f3e3-47de-8f59-229642fe4add" providerId="ADAL" clId="{2DF22BEC-5ABB-47B3-A0C3-CE9793722376}" dt="2023-06-27T00:58:20.574" v="381" actId="21"/>
          <ac:picMkLst>
            <pc:docMk/>
            <pc:sldMk cId="3775724645" sldId="265"/>
            <ac:picMk id="2" creationId="{C225903B-2331-E944-E042-B1D532BB28DC}"/>
          </ac:picMkLst>
        </pc:picChg>
        <pc:picChg chg="del">
          <ac:chgData name="정택준" userId="464ae3b5-f3e3-47de-8f59-229642fe4add" providerId="ADAL" clId="{2DF22BEC-5ABB-47B3-A0C3-CE9793722376}" dt="2023-06-27T00:58:26.968" v="384" actId="21"/>
          <ac:picMkLst>
            <pc:docMk/>
            <pc:sldMk cId="3775724645" sldId="265"/>
            <ac:picMk id="4" creationId="{4CB6DDE4-332F-1148-51DE-6587CCD01C63}"/>
          </ac:picMkLst>
        </pc:picChg>
        <pc:picChg chg="add del mod">
          <ac:chgData name="정택준" userId="464ae3b5-f3e3-47de-8f59-229642fe4add" providerId="ADAL" clId="{2DF22BEC-5ABB-47B3-A0C3-CE9793722376}" dt="2023-06-27T00:58:25.612" v="383" actId="21"/>
          <ac:picMkLst>
            <pc:docMk/>
            <pc:sldMk cId="3775724645" sldId="265"/>
            <ac:picMk id="6" creationId="{2A450675-8617-BD2F-6EB2-67E83CDFCE5F}"/>
          </ac:picMkLst>
        </pc:picChg>
        <pc:picChg chg="add mod">
          <ac:chgData name="정택준" userId="464ae3b5-f3e3-47de-8f59-229642fe4add" providerId="ADAL" clId="{2DF22BEC-5ABB-47B3-A0C3-CE9793722376}" dt="2023-06-27T01:23:17.789" v="435" actId="1076"/>
          <ac:picMkLst>
            <pc:docMk/>
            <pc:sldMk cId="3775724645" sldId="265"/>
            <ac:picMk id="7" creationId="{4F494328-A62C-3088-C8E3-BA9D2432AFC0}"/>
          </ac:picMkLst>
        </pc:picChg>
        <pc:picChg chg="add mod">
          <ac:chgData name="정택준" userId="464ae3b5-f3e3-47de-8f59-229642fe4add" providerId="ADAL" clId="{2DF22BEC-5ABB-47B3-A0C3-CE9793722376}" dt="2023-06-27T01:23:22.405" v="436" actId="1076"/>
          <ac:picMkLst>
            <pc:docMk/>
            <pc:sldMk cId="3775724645" sldId="265"/>
            <ac:picMk id="8" creationId="{C80C52B2-3259-EF92-5127-BC795D41AADF}"/>
          </ac:picMkLst>
        </pc:picChg>
      </pc:sldChg>
      <pc:sldChg chg="addSp delSp modSp add mod setBg delAnim">
        <pc:chgData name="정택준" userId="464ae3b5-f3e3-47de-8f59-229642fe4add" providerId="ADAL" clId="{2DF22BEC-5ABB-47B3-A0C3-CE9793722376}" dt="2023-06-27T02:09:38.148" v="620" actId="1076"/>
        <pc:sldMkLst>
          <pc:docMk/>
          <pc:sldMk cId="3104455553" sldId="266"/>
        </pc:sldMkLst>
        <pc:spChg chg="mod">
          <ac:chgData name="정택준" userId="464ae3b5-f3e3-47de-8f59-229642fe4add" providerId="ADAL" clId="{2DF22BEC-5ABB-47B3-A0C3-CE9793722376}" dt="2023-06-27T02:09:33.332" v="618" actId="1076"/>
          <ac:spMkLst>
            <pc:docMk/>
            <pc:sldMk cId="3104455553" sldId="266"/>
            <ac:spMk id="9" creationId="{1E6C81B8-3388-87E1-CBBC-B7AD49C9E8BA}"/>
          </ac:spMkLst>
        </pc:spChg>
        <pc:spChg chg="mod">
          <ac:chgData name="정택준" userId="464ae3b5-f3e3-47de-8f59-229642fe4add" providerId="ADAL" clId="{2DF22BEC-5ABB-47B3-A0C3-CE9793722376}" dt="2023-06-27T02:09:38.148" v="620" actId="1076"/>
          <ac:spMkLst>
            <pc:docMk/>
            <pc:sldMk cId="3104455553" sldId="266"/>
            <ac:spMk id="12" creationId="{00000000-0000-0000-0000-000000000000}"/>
          </ac:spMkLst>
        </pc:spChg>
        <pc:grpChg chg="mod">
          <ac:chgData name="정택준" userId="464ae3b5-f3e3-47de-8f59-229642fe4add" providerId="ADAL" clId="{2DF22BEC-5ABB-47B3-A0C3-CE9793722376}" dt="2023-06-27T02:09:35.928" v="619" actId="1076"/>
          <ac:grpSpMkLst>
            <pc:docMk/>
            <pc:sldMk cId="3104455553" sldId="266"/>
            <ac:grpSpMk id="3" creationId="{397FC11F-427B-5D7B-9385-CD305A2763B3}"/>
          </ac:grpSpMkLst>
        </pc:grpChg>
        <pc:picChg chg="del">
          <ac:chgData name="정택준" userId="464ae3b5-f3e3-47de-8f59-229642fe4add" providerId="ADAL" clId="{2DF22BEC-5ABB-47B3-A0C3-CE9793722376}" dt="2023-06-27T01:53:35.203" v="470" actId="21"/>
          <ac:picMkLst>
            <pc:docMk/>
            <pc:sldMk cId="3104455553" sldId="266"/>
            <ac:picMk id="4" creationId="{AD25133D-5435-03F3-987D-836787CCD724}"/>
          </ac:picMkLst>
        </pc:picChg>
        <pc:picChg chg="add mod">
          <ac:chgData name="정택준" userId="464ae3b5-f3e3-47de-8f59-229642fe4add" providerId="ADAL" clId="{2DF22BEC-5ABB-47B3-A0C3-CE9793722376}" dt="2023-06-27T02:08:23.934" v="536" actId="14100"/>
          <ac:picMkLst>
            <pc:docMk/>
            <pc:sldMk cId="3104455553" sldId="266"/>
            <ac:picMk id="7" creationId="{7B076038-48E4-7410-1D7B-CF75BA16B628}"/>
          </ac:picMkLst>
        </pc:picChg>
      </pc:sldChg>
    </pc:docChg>
  </pc:docChgLst>
  <pc:docChgLst>
    <pc:chgData name="정택준" userId="S::2360340063@office.kopo.ac.kr::464ae3b5-f3e3-47de-8f59-229642fe4add" providerId="AD" clId="Web-{224F0AA4-F655-B3D5-FE13-C351F63E382B}"/>
    <pc:docChg chg="addSld modSld">
      <pc:chgData name="정택준" userId="S::2360340063@office.kopo.ac.kr::464ae3b5-f3e3-47de-8f59-229642fe4add" providerId="AD" clId="Web-{224F0AA4-F655-B3D5-FE13-C351F63E382B}" dt="2023-07-11T03:06:24.479" v="114" actId="1076"/>
      <pc:docMkLst>
        <pc:docMk/>
      </pc:docMkLst>
      <pc:sldChg chg="modSp">
        <pc:chgData name="정택준" userId="S::2360340063@office.kopo.ac.kr::464ae3b5-f3e3-47de-8f59-229642fe4add" providerId="AD" clId="Web-{224F0AA4-F655-B3D5-FE13-C351F63E382B}" dt="2023-07-11T03:01:24.622" v="1" actId="1076"/>
        <pc:sldMkLst>
          <pc:docMk/>
          <pc:sldMk cId="3775724645" sldId="265"/>
        </pc:sldMkLst>
        <pc:spChg chg="mod">
          <ac:chgData name="정택준" userId="S::2360340063@office.kopo.ac.kr::464ae3b5-f3e3-47de-8f59-229642fe4add" providerId="AD" clId="Web-{224F0AA4-F655-B3D5-FE13-C351F63E382B}" dt="2023-07-11T03:01:22.404" v="0" actId="1076"/>
          <ac:spMkLst>
            <pc:docMk/>
            <pc:sldMk cId="3775724645" sldId="265"/>
            <ac:spMk id="11" creationId="{EA6CD6F4-DCC9-3CE6-1981-E91306BC958D}"/>
          </ac:spMkLst>
        </pc:spChg>
        <pc:spChg chg="mod">
          <ac:chgData name="정택준" userId="S::2360340063@office.kopo.ac.kr::464ae3b5-f3e3-47de-8f59-229642fe4add" providerId="AD" clId="Web-{224F0AA4-F655-B3D5-FE13-C351F63E382B}" dt="2023-07-11T03:01:24.622" v="1" actId="1076"/>
          <ac:spMkLst>
            <pc:docMk/>
            <pc:sldMk cId="3775724645" sldId="265"/>
            <ac:spMk id="12" creationId="{00000000-0000-0000-0000-000000000000}"/>
          </ac:spMkLst>
        </pc:spChg>
      </pc:sldChg>
      <pc:sldChg chg="addSp delSp modSp add replId">
        <pc:chgData name="정택준" userId="S::2360340063@office.kopo.ac.kr::464ae3b5-f3e3-47de-8f59-229642fe4add" providerId="AD" clId="Web-{224F0AA4-F655-B3D5-FE13-C351F63E382B}" dt="2023-07-11T03:06:24.479" v="114" actId="1076"/>
        <pc:sldMkLst>
          <pc:docMk/>
          <pc:sldMk cId="1839576678" sldId="269"/>
        </pc:sldMkLst>
        <pc:spChg chg="mod">
          <ac:chgData name="정택준" userId="S::2360340063@office.kopo.ac.kr::464ae3b5-f3e3-47de-8f59-229642fe4add" providerId="AD" clId="Web-{224F0AA4-F655-B3D5-FE13-C351F63E382B}" dt="2023-07-11T03:03:59.770" v="22" actId="20577"/>
          <ac:spMkLst>
            <pc:docMk/>
            <pc:sldMk cId="1839576678" sldId="269"/>
            <ac:spMk id="5" creationId="{00000000-0000-0000-0000-000000000000}"/>
          </ac:spMkLst>
        </pc:spChg>
        <pc:spChg chg="mod">
          <ac:chgData name="정택준" userId="S::2360340063@office.kopo.ac.kr::464ae3b5-f3e3-47de-8f59-229642fe4add" providerId="AD" clId="Web-{224F0AA4-F655-B3D5-FE13-C351F63E382B}" dt="2023-07-11T03:06:24.479" v="114" actId="1076"/>
          <ac:spMkLst>
            <pc:docMk/>
            <pc:sldMk cId="1839576678" sldId="269"/>
            <ac:spMk id="12" creationId="{00000000-0000-0000-0000-000000000000}"/>
          </ac:spMkLst>
        </pc:spChg>
        <pc:picChg chg="add mod">
          <ac:chgData name="정택준" userId="S::2360340063@office.kopo.ac.kr::464ae3b5-f3e3-47de-8f59-229642fe4add" providerId="AD" clId="Web-{224F0AA4-F655-B3D5-FE13-C351F63E382B}" dt="2023-07-11T03:03:30.846" v="9" actId="1076"/>
          <ac:picMkLst>
            <pc:docMk/>
            <pc:sldMk cId="1839576678" sldId="269"/>
            <ac:picMk id="2" creationId="{D4E455F0-8A10-5A82-622B-A98E35E715DF}"/>
          </ac:picMkLst>
        </pc:picChg>
        <pc:picChg chg="del">
          <ac:chgData name="정택준" userId="S::2360340063@office.kopo.ac.kr::464ae3b5-f3e3-47de-8f59-229642fe4add" providerId="AD" clId="Web-{224F0AA4-F655-B3D5-FE13-C351F63E382B}" dt="2023-07-11T03:03:23.018" v="4"/>
          <ac:picMkLst>
            <pc:docMk/>
            <pc:sldMk cId="1839576678" sldId="269"/>
            <ac:picMk id="7" creationId="{DE2CEF00-E165-CC2D-0E39-57DCAC4FD0D7}"/>
          </ac:picMkLst>
        </pc:picChg>
        <pc:picChg chg="del">
          <ac:chgData name="정택준" userId="S::2360340063@office.kopo.ac.kr::464ae3b5-f3e3-47de-8f59-229642fe4add" providerId="AD" clId="Web-{224F0AA4-F655-B3D5-FE13-C351F63E382B}" dt="2023-07-11T03:03:24.627" v="5"/>
          <ac:picMkLst>
            <pc:docMk/>
            <pc:sldMk cId="1839576678" sldId="269"/>
            <ac:picMk id="9" creationId="{C71F5982-92C8-BEFA-5D54-05F0D9FED52C}"/>
          </ac:picMkLst>
        </pc:picChg>
      </pc:sldChg>
    </pc:docChg>
  </pc:docChgLst>
  <pc:docChgLst>
    <pc:chgData name="김용섭" userId="S::2360340048@office.kopo.ac.kr::93d5c74f-81a3-46e9-a989-75f2a137f1d7" providerId="AD" clId="Web-{6CC4B553-A9CA-462C-69CB-B056AEC51961}"/>
    <pc:docChg chg="modSld">
      <pc:chgData name="김용섭" userId="S::2360340048@office.kopo.ac.kr::93d5c74f-81a3-46e9-a989-75f2a137f1d7" providerId="AD" clId="Web-{6CC4B553-A9CA-462C-69CB-B056AEC51961}" dt="2023-05-22T09:26:59.140" v="9" actId="14100"/>
      <pc:docMkLst>
        <pc:docMk/>
      </pc:docMkLst>
      <pc:sldChg chg="addSp delSp modSp">
        <pc:chgData name="김용섭" userId="S::2360340048@office.kopo.ac.kr::93d5c74f-81a3-46e9-a989-75f2a137f1d7" providerId="AD" clId="Web-{6CC4B553-A9CA-462C-69CB-B056AEC51961}" dt="2023-05-22T09:26:59.140" v="9" actId="14100"/>
        <pc:sldMkLst>
          <pc:docMk/>
          <pc:sldMk cId="3882965684" sldId="263"/>
        </pc:sldMkLst>
        <pc:grpChg chg="add del">
          <ac:chgData name="김용섭" userId="S::2360340048@office.kopo.ac.kr::93d5c74f-81a3-46e9-a989-75f2a137f1d7" providerId="AD" clId="Web-{6CC4B553-A9CA-462C-69CB-B056AEC51961}" dt="2023-05-22T09:26:41.671" v="3"/>
          <ac:grpSpMkLst>
            <pc:docMk/>
            <pc:sldMk cId="3882965684" sldId="263"/>
            <ac:grpSpMk id="1002" creationId="{00000000-0000-0000-0000-000000000000}"/>
          </ac:grpSpMkLst>
        </pc:grpChg>
        <pc:picChg chg="add del mod">
          <ac:chgData name="김용섭" userId="S::2360340048@office.kopo.ac.kr::93d5c74f-81a3-46e9-a989-75f2a137f1d7" providerId="AD" clId="Web-{6CC4B553-A9CA-462C-69CB-B056AEC51961}" dt="2023-05-22T09:26:38.405" v="2"/>
          <ac:picMkLst>
            <pc:docMk/>
            <pc:sldMk cId="3882965684" sldId="263"/>
            <ac:picMk id="4" creationId="{D967C8C9-9077-CF7D-7197-A93D9712FDCE}"/>
          </ac:picMkLst>
        </pc:picChg>
        <pc:picChg chg="add mod">
          <ac:chgData name="김용섭" userId="S::2360340048@office.kopo.ac.kr::93d5c74f-81a3-46e9-a989-75f2a137f1d7" providerId="AD" clId="Web-{6CC4B553-A9CA-462C-69CB-B056AEC51961}" dt="2023-05-22T09:26:59.140" v="9" actId="14100"/>
          <ac:picMkLst>
            <pc:docMk/>
            <pc:sldMk cId="3882965684" sldId="263"/>
            <ac:picMk id="5" creationId="{100FCC4F-EB86-2A58-69C3-B8FB34C59643}"/>
          </ac:picMkLst>
        </pc:picChg>
      </pc:sldChg>
    </pc:docChg>
  </pc:docChgLst>
  <pc:docChgLst>
    <pc:chgData name="김용섭" userId="93d5c74f-81a3-46e9-a989-75f2a137f1d7" providerId="ADAL" clId="{129D8DC1-2021-4A23-9AD1-F55C803EE72A}"/>
    <pc:docChg chg="undo custSel modSld">
      <pc:chgData name="김용섭" userId="93d5c74f-81a3-46e9-a989-75f2a137f1d7" providerId="ADAL" clId="{129D8DC1-2021-4A23-9AD1-F55C803EE72A}" dt="2023-07-07T07:53:50.438" v="218" actId="1076"/>
      <pc:docMkLst>
        <pc:docMk/>
      </pc:docMkLst>
      <pc:sldChg chg="addSp delSp modSp mod">
        <pc:chgData name="김용섭" userId="93d5c74f-81a3-46e9-a989-75f2a137f1d7" providerId="ADAL" clId="{129D8DC1-2021-4A23-9AD1-F55C803EE72A}" dt="2023-07-07T07:53:50.438" v="218" actId="1076"/>
        <pc:sldMkLst>
          <pc:docMk/>
          <pc:sldMk cId="0" sldId="259"/>
        </pc:sldMkLst>
        <pc:spChg chg="add del mod">
          <ac:chgData name="김용섭" userId="93d5c74f-81a3-46e9-a989-75f2a137f1d7" providerId="ADAL" clId="{129D8DC1-2021-4A23-9AD1-F55C803EE72A}" dt="2023-07-07T07:51:38.233" v="165" actId="478"/>
          <ac:spMkLst>
            <pc:docMk/>
            <pc:sldMk cId="0" sldId="259"/>
            <ac:spMk id="2" creationId="{3910E667-21B4-616E-C8B9-BC30EF567AA8}"/>
          </ac:spMkLst>
        </pc:spChg>
        <pc:spChg chg="add del mod">
          <ac:chgData name="김용섭" userId="93d5c74f-81a3-46e9-a989-75f2a137f1d7" providerId="ADAL" clId="{129D8DC1-2021-4A23-9AD1-F55C803EE72A}" dt="2023-07-07T07:53:09.577" v="201" actId="478"/>
          <ac:spMkLst>
            <pc:docMk/>
            <pc:sldMk cId="0" sldId="259"/>
            <ac:spMk id="6" creationId="{A622E691-F61B-4B8D-6100-E20396B92439}"/>
          </ac:spMkLst>
        </pc:spChg>
        <pc:spChg chg="add del mod">
          <ac:chgData name="김용섭" userId="93d5c74f-81a3-46e9-a989-75f2a137f1d7" providerId="ADAL" clId="{129D8DC1-2021-4A23-9AD1-F55C803EE72A}" dt="2023-07-07T07:53:09.806" v="202" actId="478"/>
          <ac:spMkLst>
            <pc:docMk/>
            <pc:sldMk cId="0" sldId="259"/>
            <ac:spMk id="7" creationId="{CEB3103D-E5C2-1BEB-EBC7-6F20DD89D45D}"/>
          </ac:spMkLst>
        </pc:spChg>
        <pc:spChg chg="add mod">
          <ac:chgData name="김용섭" userId="93d5c74f-81a3-46e9-a989-75f2a137f1d7" providerId="ADAL" clId="{129D8DC1-2021-4A23-9AD1-F55C803EE72A}" dt="2023-07-07T07:53:34.055" v="213" actId="14100"/>
          <ac:spMkLst>
            <pc:docMk/>
            <pc:sldMk cId="0" sldId="259"/>
            <ac:spMk id="12" creationId="{BBFABC2F-904C-4782-AF23-CFCBA6A71F4B}"/>
          </ac:spMkLst>
        </pc:spChg>
        <pc:spChg chg="add mod">
          <ac:chgData name="김용섭" userId="93d5c74f-81a3-46e9-a989-75f2a137f1d7" providerId="ADAL" clId="{129D8DC1-2021-4A23-9AD1-F55C803EE72A}" dt="2023-07-07T07:53:45.159" v="216" actId="1076"/>
          <ac:spMkLst>
            <pc:docMk/>
            <pc:sldMk cId="0" sldId="259"/>
            <ac:spMk id="13" creationId="{3DF1C8EF-A5D8-BAC9-BB2A-F41F1B1F4FAC}"/>
          </ac:spMkLst>
        </pc:spChg>
        <pc:spChg chg="add mod">
          <ac:chgData name="김용섭" userId="93d5c74f-81a3-46e9-a989-75f2a137f1d7" providerId="ADAL" clId="{129D8DC1-2021-4A23-9AD1-F55C803EE72A}" dt="2023-07-07T07:53:50.438" v="218" actId="1076"/>
          <ac:spMkLst>
            <pc:docMk/>
            <pc:sldMk cId="0" sldId="259"/>
            <ac:spMk id="14" creationId="{BF87E472-4A06-05D2-D229-9C4FABB52FC7}"/>
          </ac:spMkLst>
        </pc:spChg>
        <pc:spChg chg="mod">
          <ac:chgData name="김용섭" userId="93d5c74f-81a3-46e9-a989-75f2a137f1d7" providerId="ADAL" clId="{129D8DC1-2021-4A23-9AD1-F55C803EE72A}" dt="2023-07-07T07:53:38.461" v="214" actId="1076"/>
          <ac:spMkLst>
            <pc:docMk/>
            <pc:sldMk cId="0" sldId="259"/>
            <ac:spMk id="18" creationId="{00000000-0000-0000-0000-000000000000}"/>
          </ac:spMkLst>
        </pc:spChg>
        <pc:spChg chg="mod">
          <ac:chgData name="김용섭" userId="93d5c74f-81a3-46e9-a989-75f2a137f1d7" providerId="ADAL" clId="{129D8DC1-2021-4A23-9AD1-F55C803EE72A}" dt="2023-07-07T07:53:14.687" v="204" actId="1076"/>
          <ac:spMkLst>
            <pc:docMk/>
            <pc:sldMk cId="0" sldId="259"/>
            <ac:spMk id="19" creationId="{00000000-0000-0000-0000-000000000000}"/>
          </ac:spMkLst>
        </pc:spChg>
        <pc:picChg chg="mod">
          <ac:chgData name="김용섭" userId="93d5c74f-81a3-46e9-a989-75f2a137f1d7" providerId="ADAL" clId="{129D8DC1-2021-4A23-9AD1-F55C803EE72A}" dt="2023-07-07T07:53:15.951" v="205" actId="1076"/>
          <ac:picMkLst>
            <pc:docMk/>
            <pc:sldMk cId="0" sldId="259"/>
            <ac:picMk id="5" creationId="{B0607EE4-8C29-5825-E30F-751EEC8289F4}"/>
          </ac:picMkLst>
        </pc:picChg>
        <pc:picChg chg="add mod">
          <ac:chgData name="김용섭" userId="93d5c74f-81a3-46e9-a989-75f2a137f1d7" providerId="ADAL" clId="{129D8DC1-2021-4A23-9AD1-F55C803EE72A}" dt="2023-07-07T07:53:28.446" v="210" actId="14100"/>
          <ac:picMkLst>
            <pc:docMk/>
            <pc:sldMk cId="0" sldId="259"/>
            <ac:picMk id="10" creationId="{AD6178F2-0688-1E45-F047-4079DFA9D8AC}"/>
          </ac:picMkLst>
        </pc:picChg>
        <pc:cxnChg chg="add del mod">
          <ac:chgData name="김용섭" userId="93d5c74f-81a3-46e9-a989-75f2a137f1d7" providerId="ADAL" clId="{129D8DC1-2021-4A23-9AD1-F55C803EE72A}" dt="2023-07-07T07:52:08.002" v="198" actId="478"/>
          <ac:cxnSpMkLst>
            <pc:docMk/>
            <pc:sldMk cId="0" sldId="259"/>
            <ac:cxnSpMk id="4" creationId="{BEB357F7-6C77-BE3C-2730-6D61835DBC4B}"/>
          </ac:cxnSpMkLst>
        </pc:cxnChg>
      </pc:sldChg>
      <pc:sldChg chg="addSp modSp mod">
        <pc:chgData name="김용섭" userId="93d5c74f-81a3-46e9-a989-75f2a137f1d7" providerId="ADAL" clId="{129D8DC1-2021-4A23-9AD1-F55C803EE72A}" dt="2023-07-07T07:50:56.311" v="160"/>
        <pc:sldMkLst>
          <pc:docMk/>
          <pc:sldMk cId="3775724645" sldId="265"/>
        </pc:sldMkLst>
        <pc:spChg chg="add mod">
          <ac:chgData name="김용섭" userId="93d5c74f-81a3-46e9-a989-75f2a137f1d7" providerId="ADAL" clId="{129D8DC1-2021-4A23-9AD1-F55C803EE72A}" dt="2023-07-07T07:50:01.795" v="66" actId="207"/>
          <ac:spMkLst>
            <pc:docMk/>
            <pc:sldMk cId="3775724645" sldId="265"/>
            <ac:spMk id="6" creationId="{039A96C3-95F2-BDDE-5A11-629D8E84607A}"/>
          </ac:spMkLst>
        </pc:spChg>
        <pc:spChg chg="mod">
          <ac:chgData name="김용섭" userId="93d5c74f-81a3-46e9-a989-75f2a137f1d7" providerId="ADAL" clId="{129D8DC1-2021-4A23-9AD1-F55C803EE72A}" dt="2023-07-07T07:50:56.311" v="160"/>
          <ac:spMkLst>
            <pc:docMk/>
            <pc:sldMk cId="3775724645" sldId="265"/>
            <ac:spMk id="12" creationId="{00000000-0000-0000-0000-000000000000}"/>
          </ac:spMkLst>
        </pc:spChg>
        <pc:spChg chg="add mod">
          <ac:chgData name="김용섭" userId="93d5c74f-81a3-46e9-a989-75f2a137f1d7" providerId="ADAL" clId="{129D8DC1-2021-4A23-9AD1-F55C803EE72A}" dt="2023-07-07T07:50:27.742" v="73" actId="14100"/>
          <ac:spMkLst>
            <pc:docMk/>
            <pc:sldMk cId="3775724645" sldId="265"/>
            <ac:spMk id="17" creationId="{B797BE1A-F460-6D46-18D0-0311C13FEEEC}"/>
          </ac:spMkLst>
        </pc:spChg>
        <pc:picChg chg="add mod">
          <ac:chgData name="김용섭" userId="93d5c74f-81a3-46e9-a989-75f2a137f1d7" providerId="ADAL" clId="{129D8DC1-2021-4A23-9AD1-F55C803EE72A}" dt="2023-07-07T07:49:51.094" v="35" actId="1076"/>
          <ac:picMkLst>
            <pc:docMk/>
            <pc:sldMk cId="3775724645" sldId="265"/>
            <ac:picMk id="4" creationId="{64744B27-703E-D82B-83AE-618CFECD64A6}"/>
          </ac:picMkLst>
        </pc:picChg>
        <pc:picChg chg="mod">
          <ac:chgData name="김용섭" userId="93d5c74f-81a3-46e9-a989-75f2a137f1d7" providerId="ADAL" clId="{129D8DC1-2021-4A23-9AD1-F55C803EE72A}" dt="2023-07-07T07:49:41.368" v="30" actId="1038"/>
          <ac:picMkLst>
            <pc:docMk/>
            <pc:sldMk cId="3775724645" sldId="265"/>
            <ac:picMk id="7" creationId="{4F494328-A62C-3088-C8E3-BA9D2432AFC0}"/>
          </ac:picMkLst>
        </pc:picChg>
        <pc:picChg chg="mod">
          <ac:chgData name="김용섭" userId="93d5c74f-81a3-46e9-a989-75f2a137f1d7" providerId="ADAL" clId="{129D8DC1-2021-4A23-9AD1-F55C803EE72A}" dt="2023-07-07T07:50:07.662" v="68" actId="1076"/>
          <ac:picMkLst>
            <pc:docMk/>
            <pc:sldMk cId="3775724645" sldId="265"/>
            <ac:picMk id="8" creationId="{C80C52B2-3259-EF92-5127-BC795D41AADF}"/>
          </ac:picMkLst>
        </pc:picChg>
        <pc:picChg chg="add mod">
          <ac:chgData name="김용섭" userId="93d5c74f-81a3-46e9-a989-75f2a137f1d7" providerId="ADAL" clId="{129D8DC1-2021-4A23-9AD1-F55C803EE72A}" dt="2023-07-07T07:50:21.493" v="71" actId="14100"/>
          <ac:picMkLst>
            <pc:docMk/>
            <pc:sldMk cId="3775724645" sldId="265"/>
            <ac:picMk id="16" creationId="{465C32A6-DF11-9049-8E86-90114C9BBCFA}"/>
          </ac:picMkLst>
        </pc:picChg>
        <pc:cxnChg chg="add">
          <ac:chgData name="김용섭" userId="93d5c74f-81a3-46e9-a989-75f2a137f1d7" providerId="ADAL" clId="{129D8DC1-2021-4A23-9AD1-F55C803EE72A}" dt="2023-07-07T07:50:05.752" v="67" actId="11529"/>
          <ac:cxnSpMkLst>
            <pc:docMk/>
            <pc:sldMk cId="3775724645" sldId="265"/>
            <ac:cxnSpMk id="14" creationId="{48807BAB-93DB-FADA-35F5-3C870AD14E3C}"/>
          </ac:cxnSpMkLst>
        </pc:cxnChg>
        <pc:cxnChg chg="add mod">
          <ac:chgData name="김용섭" userId="93d5c74f-81a3-46e9-a989-75f2a137f1d7" providerId="ADAL" clId="{129D8DC1-2021-4A23-9AD1-F55C803EE72A}" dt="2023-07-07T07:50:27.742" v="73" actId="14100"/>
          <ac:cxnSpMkLst>
            <pc:docMk/>
            <pc:sldMk cId="3775724645" sldId="265"/>
            <ac:cxnSpMk id="18" creationId="{2718E91E-6754-9CA1-19C6-F6D18DA5DDB9}"/>
          </ac:cxnSpMkLst>
        </pc:cxnChg>
      </pc:sldChg>
    </pc:docChg>
  </pc:docChgLst>
  <pc:docChgLst>
    <pc:chgData name="정택준" userId="S::2360340063@office.kopo.ac.kr::464ae3b5-f3e3-47de-8f59-229642fe4add" providerId="AD" clId="Web-{F7AFDBDA-DC18-B961-8B6E-A2FAE033F8D9}"/>
    <pc:docChg chg="delSld modSld">
      <pc:chgData name="정택준" userId="S::2360340063@office.kopo.ac.kr::464ae3b5-f3e3-47de-8f59-229642fe4add" providerId="AD" clId="Web-{F7AFDBDA-DC18-B961-8B6E-A2FAE033F8D9}" dt="2023-06-27T04:08:57.831" v="81"/>
      <pc:docMkLst>
        <pc:docMk/>
      </pc:docMkLst>
      <pc:sldChg chg="addSp delSp modSp">
        <pc:chgData name="정택준" userId="S::2360340063@office.kopo.ac.kr::464ae3b5-f3e3-47de-8f59-229642fe4add" providerId="AD" clId="Web-{F7AFDBDA-DC18-B961-8B6E-A2FAE033F8D9}" dt="2023-06-27T04:05:29.514" v="80" actId="14100"/>
        <pc:sldMkLst>
          <pc:docMk/>
          <pc:sldMk cId="0" sldId="260"/>
        </pc:sldMkLst>
        <pc:spChg chg="mod">
          <ac:chgData name="정택준" userId="S::2360340063@office.kopo.ac.kr::464ae3b5-f3e3-47de-8f59-229642fe4add" providerId="AD" clId="Web-{F7AFDBDA-DC18-B961-8B6E-A2FAE033F8D9}" dt="2023-06-27T04:02:40.526" v="13" actId="1076"/>
          <ac:spMkLst>
            <pc:docMk/>
            <pc:sldMk cId="0" sldId="260"/>
            <ac:spMk id="5" creationId="{00000000-0000-0000-0000-000000000000}"/>
          </ac:spMkLst>
        </pc:spChg>
        <pc:spChg chg="mod">
          <ac:chgData name="정택준" userId="S::2360340063@office.kopo.ac.kr::464ae3b5-f3e3-47de-8f59-229642fe4add" providerId="AD" clId="Web-{F7AFDBDA-DC18-B961-8B6E-A2FAE033F8D9}" dt="2023-06-27T04:05:12.607" v="79" actId="20577"/>
          <ac:spMkLst>
            <pc:docMk/>
            <pc:sldMk cId="0" sldId="260"/>
            <ac:spMk id="6" creationId="{00000000-0000-0000-0000-000000000000}"/>
          </ac:spMkLst>
        </pc:spChg>
        <pc:grpChg chg="mod">
          <ac:chgData name="정택준" userId="S::2360340063@office.kopo.ac.kr::464ae3b5-f3e3-47de-8f59-229642fe4add" providerId="AD" clId="Web-{F7AFDBDA-DC18-B961-8B6E-A2FAE033F8D9}" dt="2023-06-27T04:05:29.514" v="80" actId="14100"/>
          <ac:grpSpMkLst>
            <pc:docMk/>
            <pc:sldMk cId="0" sldId="260"/>
            <ac:grpSpMk id="1001" creationId="{00000000-0000-0000-0000-000000000000}"/>
          </ac:grpSpMkLst>
        </pc:grpChg>
        <pc:grpChg chg="del">
          <ac:chgData name="정택준" userId="S::2360340063@office.kopo.ac.kr::464ae3b5-f3e3-47de-8f59-229642fe4add" providerId="AD" clId="Web-{F7AFDBDA-DC18-B961-8B6E-A2FAE033F8D9}" dt="2023-06-27T04:02:14.931" v="0"/>
          <ac:grpSpMkLst>
            <pc:docMk/>
            <pc:sldMk cId="0" sldId="260"/>
            <ac:grpSpMk id="1004" creationId="{00000000-0000-0000-0000-000000000000}"/>
          </ac:grpSpMkLst>
        </pc:grpChg>
        <pc:picChg chg="add mod">
          <ac:chgData name="정택준" userId="S::2360340063@office.kopo.ac.kr::464ae3b5-f3e3-47de-8f59-229642fe4add" providerId="AD" clId="Web-{F7AFDBDA-DC18-B961-8B6E-A2FAE033F8D9}" dt="2023-06-27T04:05:09.185" v="75" actId="1076"/>
          <ac:picMkLst>
            <pc:docMk/>
            <pc:sldMk cId="0" sldId="260"/>
            <ac:picMk id="2" creationId="{DEBCA4A6-2708-BC1C-FAB3-DBAF46E4A331}"/>
          </ac:picMkLst>
        </pc:picChg>
        <pc:picChg chg="add mod">
          <ac:chgData name="정택준" userId="S::2360340063@office.kopo.ac.kr::464ae3b5-f3e3-47de-8f59-229642fe4add" providerId="AD" clId="Web-{F7AFDBDA-DC18-B961-8B6E-A2FAE033F8D9}" dt="2023-06-27T04:05:10.373" v="77" actId="1076"/>
          <ac:picMkLst>
            <pc:docMk/>
            <pc:sldMk cId="0" sldId="260"/>
            <ac:picMk id="4" creationId="{343E8DD7-E923-16D6-5649-0B45F4E81780}"/>
          </ac:picMkLst>
        </pc:picChg>
        <pc:picChg chg="del topLvl">
          <ac:chgData name="정택준" userId="S::2360340063@office.kopo.ac.kr::464ae3b5-f3e3-47de-8f59-229642fe4add" providerId="AD" clId="Web-{F7AFDBDA-DC18-B961-8B6E-A2FAE033F8D9}" dt="2023-06-27T04:02:14.931" v="0"/>
          <ac:picMkLst>
            <pc:docMk/>
            <pc:sldMk cId="0" sldId="260"/>
            <ac:picMk id="15" creationId="{00000000-0000-0000-0000-000000000000}"/>
          </ac:picMkLst>
        </pc:picChg>
      </pc:sldChg>
      <pc:sldChg chg="del">
        <pc:chgData name="정택준" userId="S::2360340063@office.kopo.ac.kr::464ae3b5-f3e3-47de-8f59-229642fe4add" providerId="AD" clId="Web-{F7AFDBDA-DC18-B961-8B6E-A2FAE033F8D9}" dt="2023-06-27T04:08:57.831" v="81"/>
        <pc:sldMkLst>
          <pc:docMk/>
          <pc:sldMk cId="3882965684" sldId="263"/>
        </pc:sldMkLst>
      </pc:sldChg>
    </pc:docChg>
  </pc:docChgLst>
  <pc:docChgLst>
    <pc:chgData name="김용섭" userId="93d5c74f-81a3-46e9-a989-75f2a137f1d7" providerId="ADAL" clId="{5DD0E762-1196-4344-8156-E97B2F761CE0}"/>
    <pc:docChg chg="undo custSel modSld">
      <pc:chgData name="김용섭" userId="93d5c74f-81a3-46e9-a989-75f2a137f1d7" providerId="ADAL" clId="{5DD0E762-1196-4344-8156-E97B2F761CE0}" dt="2023-05-22T09:27:18.122" v="362" actId="1076"/>
      <pc:docMkLst>
        <pc:docMk/>
      </pc:docMkLst>
      <pc:sldChg chg="modSp mod">
        <pc:chgData name="김용섭" userId="93d5c74f-81a3-46e9-a989-75f2a137f1d7" providerId="ADAL" clId="{5DD0E762-1196-4344-8156-E97B2F761CE0}" dt="2023-05-22T08:39:03.896" v="162" actId="14100"/>
        <pc:sldMkLst>
          <pc:docMk/>
          <pc:sldMk cId="0" sldId="258"/>
        </pc:sldMkLst>
        <pc:spChg chg="mod">
          <ac:chgData name="김용섭" userId="93d5c74f-81a3-46e9-a989-75f2a137f1d7" providerId="ADAL" clId="{5DD0E762-1196-4344-8156-E97B2F761CE0}" dt="2023-05-22T08:38:53.145" v="157" actId="403"/>
          <ac:spMkLst>
            <pc:docMk/>
            <pc:sldMk cId="0" sldId="258"/>
            <ac:spMk id="5" creationId="{00000000-0000-0000-0000-000000000000}"/>
          </ac:spMkLst>
        </pc:spChg>
        <pc:spChg chg="mod">
          <ac:chgData name="김용섭" userId="93d5c74f-81a3-46e9-a989-75f2a137f1d7" providerId="ADAL" clId="{5DD0E762-1196-4344-8156-E97B2F761CE0}" dt="2023-05-22T08:39:03.896" v="162" actId="14100"/>
          <ac:spMkLst>
            <pc:docMk/>
            <pc:sldMk cId="0" sldId="258"/>
            <ac:spMk id="12" creationId="{00000000-0000-0000-0000-000000000000}"/>
          </ac:spMkLst>
        </pc:spChg>
      </pc:sldChg>
      <pc:sldChg chg="addSp delSp modSp mod">
        <pc:chgData name="김용섭" userId="93d5c74f-81a3-46e9-a989-75f2a137f1d7" providerId="ADAL" clId="{5DD0E762-1196-4344-8156-E97B2F761CE0}" dt="2023-05-22T09:27:13.098" v="359" actId="1076"/>
        <pc:sldMkLst>
          <pc:docMk/>
          <pc:sldMk cId="0" sldId="259"/>
        </pc:sldMkLst>
        <pc:spChg chg="mod">
          <ac:chgData name="김용섭" userId="93d5c74f-81a3-46e9-a989-75f2a137f1d7" providerId="ADAL" clId="{5DD0E762-1196-4344-8156-E97B2F761CE0}" dt="2023-05-22T08:39:09.551" v="166" actId="403"/>
          <ac:spMkLst>
            <pc:docMk/>
            <pc:sldMk cId="0" sldId="259"/>
            <ac:spMk id="11" creationId="{00000000-0000-0000-0000-000000000000}"/>
          </ac:spMkLst>
        </pc:spChg>
        <pc:spChg chg="mod">
          <ac:chgData name="김용섭" userId="93d5c74f-81a3-46e9-a989-75f2a137f1d7" providerId="ADAL" clId="{5DD0E762-1196-4344-8156-E97B2F761CE0}" dt="2023-05-22T08:35:50.255" v="3" actId="14100"/>
          <ac:spMkLst>
            <pc:docMk/>
            <pc:sldMk cId="0" sldId="259"/>
            <ac:spMk id="12" creationId="{00000000-0000-0000-0000-000000000000}"/>
          </ac:spMkLst>
        </pc:spChg>
        <pc:spChg chg="mod">
          <ac:chgData name="김용섭" userId="93d5c74f-81a3-46e9-a989-75f2a137f1d7" providerId="ADAL" clId="{5DD0E762-1196-4344-8156-E97B2F761CE0}" dt="2023-05-22T08:39:46.394" v="170" actId="403"/>
          <ac:spMkLst>
            <pc:docMk/>
            <pc:sldMk cId="0" sldId="259"/>
            <ac:spMk id="13" creationId="{00000000-0000-0000-0000-000000000000}"/>
          </ac:spMkLst>
        </pc:spChg>
        <pc:spChg chg="mod">
          <ac:chgData name="김용섭" userId="93d5c74f-81a3-46e9-a989-75f2a137f1d7" providerId="ADAL" clId="{5DD0E762-1196-4344-8156-E97B2F761CE0}" dt="2023-05-22T08:39:46.394" v="170" actId="403"/>
          <ac:spMkLst>
            <pc:docMk/>
            <pc:sldMk cId="0" sldId="259"/>
            <ac:spMk id="15" creationId="{00000000-0000-0000-0000-000000000000}"/>
          </ac:spMkLst>
        </pc:spChg>
        <pc:spChg chg="mod">
          <ac:chgData name="김용섭" userId="93d5c74f-81a3-46e9-a989-75f2a137f1d7" providerId="ADAL" clId="{5DD0E762-1196-4344-8156-E97B2F761CE0}" dt="2023-05-22T08:39:46.394" v="170" actId="403"/>
          <ac:spMkLst>
            <pc:docMk/>
            <pc:sldMk cId="0" sldId="259"/>
            <ac:spMk id="17" creationId="{00000000-0000-0000-0000-000000000000}"/>
          </ac:spMkLst>
        </pc:spChg>
        <pc:spChg chg="mod">
          <ac:chgData name="김용섭" userId="93d5c74f-81a3-46e9-a989-75f2a137f1d7" providerId="ADAL" clId="{5DD0E762-1196-4344-8156-E97B2F761CE0}" dt="2023-05-22T08:39:39" v="169" actId="404"/>
          <ac:spMkLst>
            <pc:docMk/>
            <pc:sldMk cId="0" sldId="259"/>
            <ac:spMk id="18" creationId="{00000000-0000-0000-0000-000000000000}"/>
          </ac:spMkLst>
        </pc:spChg>
        <pc:spChg chg="mod">
          <ac:chgData name="김용섭" userId="93d5c74f-81a3-46e9-a989-75f2a137f1d7" providerId="ADAL" clId="{5DD0E762-1196-4344-8156-E97B2F761CE0}" dt="2023-05-22T08:39:12.927" v="167" actId="403"/>
          <ac:spMkLst>
            <pc:docMk/>
            <pc:sldMk cId="0" sldId="259"/>
            <ac:spMk id="19" creationId="{00000000-0000-0000-0000-000000000000}"/>
          </ac:spMkLst>
        </pc:spChg>
        <pc:grpChg chg="del">
          <ac:chgData name="김용섭" userId="93d5c74f-81a3-46e9-a989-75f2a137f1d7" providerId="ADAL" clId="{5DD0E762-1196-4344-8156-E97B2F761CE0}" dt="2023-05-22T09:27:08.429" v="357" actId="478"/>
          <ac:grpSpMkLst>
            <pc:docMk/>
            <pc:sldMk cId="0" sldId="259"/>
            <ac:grpSpMk id="1002" creationId="{00000000-0000-0000-0000-000000000000}"/>
          </ac:grpSpMkLst>
        </pc:grpChg>
        <pc:picChg chg="add mod">
          <ac:chgData name="김용섭" userId="93d5c74f-81a3-46e9-a989-75f2a137f1d7" providerId="ADAL" clId="{5DD0E762-1196-4344-8156-E97B2F761CE0}" dt="2023-05-22T09:27:13.098" v="359" actId="1076"/>
          <ac:picMkLst>
            <pc:docMk/>
            <pc:sldMk cId="0" sldId="259"/>
            <ac:picMk id="4" creationId="{1D065D89-71A9-2A3E-9169-C7AB49852C87}"/>
          </ac:picMkLst>
        </pc:picChg>
      </pc:sldChg>
      <pc:sldChg chg="delSp modSp mod">
        <pc:chgData name="김용섭" userId="93d5c74f-81a3-46e9-a989-75f2a137f1d7" providerId="ADAL" clId="{5DD0E762-1196-4344-8156-E97B2F761CE0}" dt="2023-05-22T08:42:23.726" v="275" actId="1076"/>
        <pc:sldMkLst>
          <pc:docMk/>
          <pc:sldMk cId="0" sldId="260"/>
        </pc:sldMkLst>
        <pc:spChg chg="mod">
          <ac:chgData name="김용섭" userId="93d5c74f-81a3-46e9-a989-75f2a137f1d7" providerId="ADAL" clId="{5DD0E762-1196-4344-8156-E97B2F761CE0}" dt="2023-05-22T08:39:54.632" v="174" actId="403"/>
          <ac:spMkLst>
            <pc:docMk/>
            <pc:sldMk cId="0" sldId="260"/>
            <ac:spMk id="5" creationId="{00000000-0000-0000-0000-000000000000}"/>
          </ac:spMkLst>
        </pc:spChg>
        <pc:spChg chg="mod">
          <ac:chgData name="김용섭" userId="93d5c74f-81a3-46e9-a989-75f2a137f1d7" providerId="ADAL" clId="{5DD0E762-1196-4344-8156-E97B2F761CE0}" dt="2023-05-22T08:40:02.022" v="179" actId="1076"/>
          <ac:spMkLst>
            <pc:docMk/>
            <pc:sldMk cId="0" sldId="260"/>
            <ac:spMk id="6" creationId="{00000000-0000-0000-0000-000000000000}"/>
          </ac:spMkLst>
        </pc:spChg>
        <pc:spChg chg="del">
          <ac:chgData name="김용섭" userId="93d5c74f-81a3-46e9-a989-75f2a137f1d7" providerId="ADAL" clId="{5DD0E762-1196-4344-8156-E97B2F761CE0}" dt="2023-05-22T08:37:23.662" v="136" actId="478"/>
          <ac:spMkLst>
            <pc:docMk/>
            <pc:sldMk cId="0" sldId="260"/>
            <ac:spMk id="7" creationId="{00000000-0000-0000-0000-000000000000}"/>
          </ac:spMkLst>
        </pc:spChg>
        <pc:grpChg chg="del">
          <ac:chgData name="김용섭" userId="93d5c74f-81a3-46e9-a989-75f2a137f1d7" providerId="ADAL" clId="{5DD0E762-1196-4344-8156-E97B2F761CE0}" dt="2023-05-22T08:40:35.485" v="190" actId="478"/>
          <ac:grpSpMkLst>
            <pc:docMk/>
            <pc:sldMk cId="0" sldId="260"/>
            <ac:grpSpMk id="1002" creationId="{00000000-0000-0000-0000-000000000000}"/>
          </ac:grpSpMkLst>
        </pc:grpChg>
        <pc:grpChg chg="del">
          <ac:chgData name="김용섭" userId="93d5c74f-81a3-46e9-a989-75f2a137f1d7" providerId="ADAL" clId="{5DD0E762-1196-4344-8156-E97B2F761CE0}" dt="2023-05-22T08:37:24.943" v="137" actId="478"/>
          <ac:grpSpMkLst>
            <pc:docMk/>
            <pc:sldMk cId="0" sldId="260"/>
            <ac:grpSpMk id="1003" creationId="{00000000-0000-0000-0000-000000000000}"/>
          </ac:grpSpMkLst>
        </pc:grpChg>
        <pc:grpChg chg="mod">
          <ac:chgData name="김용섭" userId="93d5c74f-81a3-46e9-a989-75f2a137f1d7" providerId="ADAL" clId="{5DD0E762-1196-4344-8156-E97B2F761CE0}" dt="2023-05-22T08:42:23.726" v="275" actId="1076"/>
          <ac:grpSpMkLst>
            <pc:docMk/>
            <pc:sldMk cId="0" sldId="260"/>
            <ac:grpSpMk id="1004" creationId="{00000000-0000-0000-0000-000000000000}"/>
          </ac:grpSpMkLst>
        </pc:grpChg>
      </pc:sldChg>
      <pc:sldChg chg="addSp delSp modSp mod">
        <pc:chgData name="김용섭" userId="93d5c74f-81a3-46e9-a989-75f2a137f1d7" providerId="ADAL" clId="{5DD0E762-1196-4344-8156-E97B2F761CE0}" dt="2023-05-22T08:41:17.006" v="232" actId="20577"/>
        <pc:sldMkLst>
          <pc:docMk/>
          <pc:sldMk cId="0" sldId="261"/>
        </pc:sldMkLst>
        <pc:spChg chg="add del mod">
          <ac:chgData name="김용섭" userId="93d5c74f-81a3-46e9-a989-75f2a137f1d7" providerId="ADAL" clId="{5DD0E762-1196-4344-8156-E97B2F761CE0}" dt="2023-05-22T08:40:14.159" v="186"/>
          <ac:spMkLst>
            <pc:docMk/>
            <pc:sldMk cId="0" sldId="261"/>
            <ac:spMk id="2" creationId="{B2006FD8-97DA-0924-BD41-68D4A4F5962B}"/>
          </ac:spMkLst>
        </pc:spChg>
        <pc:spChg chg="mod">
          <ac:chgData name="김용섭" userId="93d5c74f-81a3-46e9-a989-75f2a137f1d7" providerId="ADAL" clId="{5DD0E762-1196-4344-8156-E97B2F761CE0}" dt="2023-05-22T08:40:40.719" v="192" actId="1076"/>
          <ac:spMkLst>
            <pc:docMk/>
            <pc:sldMk cId="0" sldId="261"/>
            <ac:spMk id="9" creationId="{1E6C81B8-3388-87E1-CBBC-B7AD49C9E8BA}"/>
          </ac:spMkLst>
        </pc:spChg>
        <pc:spChg chg="mod">
          <ac:chgData name="김용섭" userId="93d5c74f-81a3-46e9-a989-75f2a137f1d7" providerId="ADAL" clId="{5DD0E762-1196-4344-8156-E97B2F761CE0}" dt="2023-05-22T08:41:17.006" v="232" actId="20577"/>
          <ac:spMkLst>
            <pc:docMk/>
            <pc:sldMk cId="0" sldId="261"/>
            <ac:spMk id="12" creationId="{00000000-0000-0000-0000-000000000000}"/>
          </ac:spMkLst>
        </pc:spChg>
        <pc:grpChg chg="add mod">
          <ac:chgData name="김용섭" userId="93d5c74f-81a3-46e9-a989-75f2a137f1d7" providerId="ADAL" clId="{5DD0E762-1196-4344-8156-E97B2F761CE0}" dt="2023-05-22T08:40:38.570" v="191"/>
          <ac:grpSpMkLst>
            <pc:docMk/>
            <pc:sldMk cId="0" sldId="261"/>
            <ac:grpSpMk id="3" creationId="{397FC11F-427B-5D7B-9385-CD305A2763B3}"/>
          </ac:grpSpMkLst>
        </pc:grpChg>
        <pc:grpChg chg="del">
          <ac:chgData name="김용섭" userId="93d5c74f-81a3-46e9-a989-75f2a137f1d7" providerId="ADAL" clId="{5DD0E762-1196-4344-8156-E97B2F761CE0}" dt="2023-05-22T08:40:28.294" v="188" actId="478"/>
          <ac:grpSpMkLst>
            <pc:docMk/>
            <pc:sldMk cId="0" sldId="261"/>
            <ac:grpSpMk id="1003" creationId="{00000000-0000-0000-0000-000000000000}"/>
          </ac:grpSpMkLst>
        </pc:grpChg>
        <pc:picChg chg="mod">
          <ac:chgData name="김용섭" userId="93d5c74f-81a3-46e9-a989-75f2a137f1d7" providerId="ADAL" clId="{5DD0E762-1196-4344-8156-E97B2F761CE0}" dt="2023-05-22T08:40:29.054" v="189" actId="1076"/>
          <ac:picMkLst>
            <pc:docMk/>
            <pc:sldMk cId="0" sldId="261"/>
            <ac:picMk id="4" creationId="{AD25133D-5435-03F3-987D-836787CCD724}"/>
          </ac:picMkLst>
        </pc:picChg>
        <pc:picChg chg="mod">
          <ac:chgData name="김용섭" userId="93d5c74f-81a3-46e9-a989-75f2a137f1d7" providerId="ADAL" clId="{5DD0E762-1196-4344-8156-E97B2F761CE0}" dt="2023-05-22T08:40:38.570" v="191"/>
          <ac:picMkLst>
            <pc:docMk/>
            <pc:sldMk cId="0" sldId="261"/>
            <ac:picMk id="5" creationId="{D9A902A3-8AC9-D1CE-E1C7-4DDEF1D50AC3}"/>
          </ac:picMkLst>
        </pc:picChg>
      </pc:sldChg>
      <pc:sldChg chg="addSp delSp modSp mod">
        <pc:chgData name="김용섭" userId="93d5c74f-81a3-46e9-a989-75f2a137f1d7" providerId="ADAL" clId="{5DD0E762-1196-4344-8156-E97B2F761CE0}" dt="2023-05-22T09:27:18.122" v="362" actId="1076"/>
        <pc:sldMkLst>
          <pc:docMk/>
          <pc:sldMk cId="3882965684" sldId="263"/>
        </pc:sldMkLst>
        <pc:spChg chg="mod">
          <ac:chgData name="김용섭" userId="93d5c74f-81a3-46e9-a989-75f2a137f1d7" providerId="ADAL" clId="{5DD0E762-1196-4344-8156-E97B2F761CE0}" dt="2023-05-22T08:42:05.526" v="268" actId="1076"/>
          <ac:spMkLst>
            <pc:docMk/>
            <pc:sldMk cId="3882965684" sldId="263"/>
            <ac:spMk id="2" creationId="{9D196A52-CE6A-197E-1233-0AA1813A46B2}"/>
          </ac:spMkLst>
        </pc:spChg>
        <pc:spChg chg="del">
          <ac:chgData name="김용섭" userId="93d5c74f-81a3-46e9-a989-75f2a137f1d7" providerId="ADAL" clId="{5DD0E762-1196-4344-8156-E97B2F761CE0}" dt="2023-05-22T08:41:47.709" v="233" actId="478"/>
          <ac:spMkLst>
            <pc:docMk/>
            <pc:sldMk cId="3882965684" sldId="263"/>
            <ac:spMk id="11" creationId="{00000000-0000-0000-0000-000000000000}"/>
          </ac:spMkLst>
        </pc:spChg>
        <pc:spChg chg="mod">
          <ac:chgData name="김용섭" userId="93d5c74f-81a3-46e9-a989-75f2a137f1d7" providerId="ADAL" clId="{5DD0E762-1196-4344-8156-E97B2F761CE0}" dt="2023-05-22T08:42:09.457" v="269" actId="403"/>
          <ac:spMkLst>
            <pc:docMk/>
            <pc:sldMk cId="3882965684" sldId="263"/>
            <ac:spMk id="13" creationId="{00000000-0000-0000-0000-000000000000}"/>
          </ac:spMkLst>
        </pc:spChg>
        <pc:spChg chg="mod">
          <ac:chgData name="김용섭" userId="93d5c74f-81a3-46e9-a989-75f2a137f1d7" providerId="ADAL" clId="{5DD0E762-1196-4344-8156-E97B2F761CE0}" dt="2023-05-22T08:42:09.457" v="269" actId="403"/>
          <ac:spMkLst>
            <pc:docMk/>
            <pc:sldMk cId="3882965684" sldId="263"/>
            <ac:spMk id="15" creationId="{00000000-0000-0000-0000-000000000000}"/>
          </ac:spMkLst>
        </pc:spChg>
        <pc:spChg chg="mod">
          <ac:chgData name="김용섭" userId="93d5c74f-81a3-46e9-a989-75f2a137f1d7" providerId="ADAL" clId="{5DD0E762-1196-4344-8156-E97B2F761CE0}" dt="2023-05-22T08:42:09.457" v="269" actId="403"/>
          <ac:spMkLst>
            <pc:docMk/>
            <pc:sldMk cId="3882965684" sldId="263"/>
            <ac:spMk id="17" creationId="{00000000-0000-0000-0000-000000000000}"/>
          </ac:spMkLst>
        </pc:spChg>
        <pc:spChg chg="mod">
          <ac:chgData name="김용섭" userId="93d5c74f-81a3-46e9-a989-75f2a137f1d7" providerId="ADAL" clId="{5DD0E762-1196-4344-8156-E97B2F761CE0}" dt="2023-05-22T08:42:09.457" v="269" actId="403"/>
          <ac:spMkLst>
            <pc:docMk/>
            <pc:sldMk cId="3882965684" sldId="263"/>
            <ac:spMk id="19" creationId="{00000000-0000-0000-0000-000000000000}"/>
          </ac:spMkLst>
        </pc:spChg>
        <pc:grpChg chg="del">
          <ac:chgData name="김용섭" userId="93d5c74f-81a3-46e9-a989-75f2a137f1d7" providerId="ADAL" clId="{5DD0E762-1196-4344-8156-E97B2F761CE0}" dt="2023-05-22T09:27:15.466" v="360" actId="478"/>
          <ac:grpSpMkLst>
            <pc:docMk/>
            <pc:sldMk cId="3882965684" sldId="263"/>
            <ac:grpSpMk id="1002" creationId="{00000000-0000-0000-0000-000000000000}"/>
          </ac:grpSpMkLst>
        </pc:grpChg>
        <pc:picChg chg="del">
          <ac:chgData name="김용섭" userId="93d5c74f-81a3-46e9-a989-75f2a137f1d7" providerId="ADAL" clId="{5DD0E762-1196-4344-8156-E97B2F761CE0}" dt="2023-05-22T09:27:15.466" v="360" actId="478"/>
          <ac:picMkLst>
            <pc:docMk/>
            <pc:sldMk cId="3882965684" sldId="263"/>
            <ac:picMk id="5" creationId="{100FCC4F-EB86-2A58-69C3-B8FB34C59643}"/>
          </ac:picMkLst>
        </pc:picChg>
        <pc:picChg chg="add mod">
          <ac:chgData name="김용섭" userId="93d5c74f-81a3-46e9-a989-75f2a137f1d7" providerId="ADAL" clId="{5DD0E762-1196-4344-8156-E97B2F761CE0}" dt="2023-05-22T09:27:18.122" v="362" actId="1076"/>
          <ac:picMkLst>
            <pc:docMk/>
            <pc:sldMk cId="3882965684" sldId="263"/>
            <ac:picMk id="7" creationId="{BF8C411E-461E-58ED-6032-B62298BB91CD}"/>
          </ac:picMkLst>
        </pc:picChg>
      </pc:sldChg>
      <pc:sldChg chg="addSp modSp mod">
        <pc:chgData name="김용섭" userId="93d5c74f-81a3-46e9-a989-75f2a137f1d7" providerId="ADAL" clId="{5DD0E762-1196-4344-8156-E97B2F761CE0}" dt="2023-05-22T08:43:34.329" v="356"/>
        <pc:sldMkLst>
          <pc:docMk/>
          <pc:sldMk cId="1334148501" sldId="264"/>
        </pc:sldMkLst>
        <pc:spChg chg="mod">
          <ac:chgData name="김용섭" userId="93d5c74f-81a3-46e9-a989-75f2a137f1d7" providerId="ADAL" clId="{5DD0E762-1196-4344-8156-E97B2F761CE0}" dt="2023-05-22T08:42:36.257" v="280" actId="403"/>
          <ac:spMkLst>
            <pc:docMk/>
            <pc:sldMk cId="1334148501" sldId="264"/>
            <ac:spMk id="3" creationId="{9F99D8A0-531C-91C1-12D6-3D9B35FC46E4}"/>
          </ac:spMkLst>
        </pc:spChg>
        <pc:spChg chg="mod">
          <ac:chgData name="김용섭" userId="93d5c74f-81a3-46e9-a989-75f2a137f1d7" providerId="ADAL" clId="{5DD0E762-1196-4344-8156-E97B2F761CE0}" dt="2023-05-22T08:42:36.257" v="280" actId="403"/>
          <ac:spMkLst>
            <pc:docMk/>
            <pc:sldMk cId="1334148501" sldId="264"/>
            <ac:spMk id="8" creationId="{40FE1572-5334-5AA6-0407-A7358ECF0A74}"/>
          </ac:spMkLst>
        </pc:spChg>
        <pc:spChg chg="mod">
          <ac:chgData name="김용섭" userId="93d5c74f-81a3-46e9-a989-75f2a137f1d7" providerId="ADAL" clId="{5DD0E762-1196-4344-8156-E97B2F761CE0}" dt="2023-05-22T08:42:32.941" v="279" actId="1076"/>
          <ac:spMkLst>
            <pc:docMk/>
            <pc:sldMk cId="1334148501" sldId="264"/>
            <ac:spMk id="9" creationId="{1E6C81B8-3388-87E1-CBBC-B7AD49C9E8BA}"/>
          </ac:spMkLst>
        </pc:spChg>
        <pc:spChg chg="mod">
          <ac:chgData name="김용섭" userId="93d5c74f-81a3-46e9-a989-75f2a137f1d7" providerId="ADAL" clId="{5DD0E762-1196-4344-8156-E97B2F761CE0}" dt="2023-05-22T08:42:36.257" v="280" actId="403"/>
          <ac:spMkLst>
            <pc:docMk/>
            <pc:sldMk cId="1334148501" sldId="264"/>
            <ac:spMk id="16" creationId="{D9CE4F1B-C9EE-A278-EA7D-056B4C890FF8}"/>
          </ac:spMkLst>
        </pc:spChg>
        <pc:spChg chg="mod">
          <ac:chgData name="김용섭" userId="93d5c74f-81a3-46e9-a989-75f2a137f1d7" providerId="ADAL" clId="{5DD0E762-1196-4344-8156-E97B2F761CE0}" dt="2023-05-22T08:43:34.329" v="356"/>
          <ac:spMkLst>
            <pc:docMk/>
            <pc:sldMk cId="1334148501" sldId="264"/>
            <ac:spMk id="17" creationId="{6525A9D4-0037-BB08-DC5D-8DA057E73A58}"/>
          </ac:spMkLst>
        </pc:spChg>
        <pc:grpChg chg="add mod">
          <ac:chgData name="김용섭" userId="93d5c74f-81a3-46e9-a989-75f2a137f1d7" providerId="ADAL" clId="{5DD0E762-1196-4344-8156-E97B2F761CE0}" dt="2023-05-22T08:42:31.431" v="278" actId="1076"/>
          <ac:grpSpMkLst>
            <pc:docMk/>
            <pc:sldMk cId="1334148501" sldId="264"/>
            <ac:grpSpMk id="2" creationId="{A25BDBD5-1019-3DA4-E279-2080C5976D92}"/>
          </ac:grpSpMkLst>
        </pc:grpChg>
        <pc:picChg chg="mod">
          <ac:chgData name="김용섭" userId="93d5c74f-81a3-46e9-a989-75f2a137f1d7" providerId="ADAL" clId="{5DD0E762-1196-4344-8156-E97B2F761CE0}" dt="2023-05-22T08:42:29.810" v="276"/>
          <ac:picMkLst>
            <pc:docMk/>
            <pc:sldMk cId="1334148501" sldId="264"/>
            <ac:picMk id="4" creationId="{AAFB80AC-A532-6ED2-C6CA-F31A7D5CDD77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E02B39-A611-4EE9-AB7E-A6623067A364}" type="datetimeFigureOut">
              <a:rPr lang="ko-KR" altLang="en-US" smtClean="0"/>
              <a:t>2023-07-11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2293D4-96B0-4C9C-9887-8ED6BC1BFD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36299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2293D4-96B0-4C9C-9887-8ED6BC1BFDAE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20859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2293D4-96B0-4C9C-9887-8ED6BC1BFDAE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03152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7/11/2023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7/11/2023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7/11/2023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7/11/2023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7/11/2023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492D9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0225" y="8102293"/>
            <a:ext cx="18362636" cy="2193907"/>
            <a:chOff x="-40225" y="8102293"/>
            <a:chExt cx="18362636" cy="219390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0225" y="8102293"/>
              <a:ext cx="18362636" cy="2193907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6820193" y="8690068"/>
            <a:ext cx="4645329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1600">
                <a:solidFill>
                  <a:srgbClr val="492D94"/>
                </a:solidFill>
                <a:latin typeface="NanumSquare Light"/>
              </a:rPr>
              <a:t>2023.6.27</a:t>
            </a:r>
            <a:endParaRPr lang="en-US"/>
          </a:p>
        </p:txBody>
      </p:sp>
      <p:sp>
        <p:nvSpPr>
          <p:cNvPr id="9" name="Object 9"/>
          <p:cNvSpPr txBox="1"/>
          <p:nvPr/>
        </p:nvSpPr>
        <p:spPr>
          <a:xfrm>
            <a:off x="3410363" y="2534320"/>
            <a:ext cx="11464988" cy="24805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9300" kern="0" spc="-600">
                <a:solidFill>
                  <a:srgbClr val="FFFFFF"/>
                </a:solidFill>
                <a:latin typeface="Noto Sans CJK KR Bold" pitchFamily="34" charset="0"/>
                <a:cs typeface="Noto Sans CJK KR Bold" pitchFamily="34" charset="0"/>
              </a:rPr>
              <a:t>Zwift  캣닝머신</a:t>
            </a:r>
            <a:endParaRPr lang="en-US"/>
          </a:p>
        </p:txBody>
      </p:sp>
      <p:sp>
        <p:nvSpPr>
          <p:cNvPr id="10" name="Object 10"/>
          <p:cNvSpPr txBox="1"/>
          <p:nvPr/>
        </p:nvSpPr>
        <p:spPr>
          <a:xfrm>
            <a:off x="5196428" y="5800771"/>
            <a:ext cx="7892859" cy="47570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800">
                <a:solidFill>
                  <a:srgbClr val="F9F9F9"/>
                </a:solidFill>
                <a:latin typeface="Noto Sans CJK KR Light" pitchFamily="34" charset="0"/>
                <a:cs typeface="Noto Sans CJK KR Light" pitchFamily="34" charset="0"/>
              </a:rPr>
              <a:t>김서원, 김용섭, 김종현, 정택준</a:t>
            </a:r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5271506" cy="10285714"/>
            <a:chOff x="0" y="0"/>
            <a:chExt cx="5271506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5271506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-23810"/>
            <a:ext cx="5271506" cy="10309524"/>
            <a:chOff x="0" y="-23810"/>
            <a:chExt cx="5271506" cy="103095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-23810"/>
              <a:ext cx="5271506" cy="10309524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095238" y="1107676"/>
            <a:ext cx="4188386" cy="18708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7000" kern="0" spc="-500">
                <a:solidFill>
                  <a:srgbClr val="FFFFFF"/>
                </a:solidFill>
                <a:latin typeface="Noto Sans CJK KR Bold" pitchFamily="34" charset="0"/>
                <a:cs typeface="Noto Sans CJK KR Bold" pitchFamily="34" charset="0"/>
              </a:rPr>
              <a:t>INDEX</a:t>
            </a:r>
            <a:endParaRPr lang="en-US"/>
          </a:p>
        </p:txBody>
      </p:sp>
      <p:sp>
        <p:nvSpPr>
          <p:cNvPr id="9" name="Object 9"/>
          <p:cNvSpPr txBox="1"/>
          <p:nvPr/>
        </p:nvSpPr>
        <p:spPr>
          <a:xfrm>
            <a:off x="7353636" y="1726816"/>
            <a:ext cx="5222066" cy="1333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kern="0" spc="-300">
                <a:solidFill>
                  <a:srgbClr val="492D94"/>
                </a:solidFill>
                <a:latin typeface="Noto Sans CJK KR Black" pitchFamily="34" charset="0"/>
                <a:cs typeface="Noto Sans CJK KR Black" pitchFamily="34" charset="0"/>
              </a:rPr>
              <a:t>01</a:t>
            </a:r>
            <a:endParaRPr lang="en-US"/>
          </a:p>
        </p:txBody>
      </p:sp>
      <p:grpSp>
        <p:nvGrpSpPr>
          <p:cNvPr id="1003" name="그룹 1003"/>
          <p:cNvGrpSpPr/>
          <p:nvPr/>
        </p:nvGrpSpPr>
        <p:grpSpPr>
          <a:xfrm>
            <a:off x="7315541" y="2585985"/>
            <a:ext cx="6914233" cy="1153285"/>
            <a:chOff x="7315541" y="2585985"/>
            <a:chExt cx="6914233" cy="115328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858424" y="2053699"/>
              <a:ext cx="13828467" cy="2306570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315541" y="2585985"/>
              <a:ext cx="6914233" cy="115328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165080" y="3115008"/>
            <a:ext cx="589042" cy="95238"/>
            <a:chOff x="10165080" y="3115008"/>
            <a:chExt cx="589042" cy="9523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5400000">
              <a:off x="10165080" y="3115008"/>
              <a:ext cx="589042" cy="95238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7518795" y="2838363"/>
            <a:ext cx="4053240" cy="8185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000" kern="0" spc="-200" err="1">
                <a:solidFill>
                  <a:srgbClr val="492D94"/>
                </a:solidFill>
                <a:latin typeface="Noto Sans CJK KR Regular" pitchFamily="34" charset="0"/>
                <a:cs typeface="Noto Sans CJK KR Regular" pitchFamily="34" charset="0"/>
              </a:rPr>
              <a:t>이번주</a:t>
            </a:r>
            <a:r>
              <a:rPr lang="en-US" sz="3000" kern="0" spc="-200">
                <a:solidFill>
                  <a:srgbClr val="492D94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3000" kern="0" spc="-200" err="1">
                <a:solidFill>
                  <a:srgbClr val="492D94"/>
                </a:solidFill>
                <a:latin typeface="Noto Sans CJK KR Regular" pitchFamily="34" charset="0"/>
                <a:cs typeface="Noto Sans CJK KR Regular" pitchFamily="34" charset="0"/>
              </a:rPr>
              <a:t>진행</a:t>
            </a:r>
            <a:r>
              <a:rPr lang="en-US" sz="3000" kern="0" spc="-200">
                <a:solidFill>
                  <a:srgbClr val="492D94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3000" kern="0" spc="-200" err="1">
                <a:solidFill>
                  <a:srgbClr val="492D94"/>
                </a:solidFill>
                <a:latin typeface="Noto Sans CJK KR Regular" pitchFamily="34" charset="0"/>
                <a:cs typeface="Noto Sans CJK KR Regular" pitchFamily="34" charset="0"/>
              </a:rPr>
              <a:t>작업</a:t>
            </a:r>
            <a:r>
              <a:rPr lang="en-US" sz="3000" kern="0" spc="-200">
                <a:solidFill>
                  <a:srgbClr val="492D94"/>
                </a:solidFill>
                <a:latin typeface="Noto Sans CJK KR Regular" pitchFamily="34" charset="0"/>
                <a:cs typeface="Noto Sans CJK KR Regular" pitchFamily="34" charset="0"/>
              </a:rPr>
              <a:t> </a:t>
            </a:r>
            <a:endParaRPr lang="en-US"/>
          </a:p>
        </p:txBody>
      </p:sp>
      <p:sp>
        <p:nvSpPr>
          <p:cNvPr id="18" name="Object 18"/>
          <p:cNvSpPr txBox="1"/>
          <p:nvPr/>
        </p:nvSpPr>
        <p:spPr>
          <a:xfrm>
            <a:off x="10679360" y="2778475"/>
            <a:ext cx="3273789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kern="0" spc="-100" err="1">
                <a:solidFill>
                  <a:srgbClr val="404040"/>
                </a:solidFill>
                <a:latin typeface="Noto Sans CJK KR Light" pitchFamily="34" charset="0"/>
                <a:cs typeface="Noto Sans CJK KR Light" pitchFamily="34" charset="0"/>
              </a:rPr>
              <a:t>캣휠</a:t>
            </a:r>
            <a:r>
              <a:rPr lang="en-US" sz="2000" kern="0" spc="-100">
                <a:solidFill>
                  <a:srgbClr val="404040"/>
                </a:solidFill>
                <a:latin typeface="Noto Sans CJK KR Light" pitchFamily="34" charset="0"/>
                <a:cs typeface="Noto Sans CJK KR Light" pitchFamily="34" charset="0"/>
              </a:rPr>
              <a:t> </a:t>
            </a:r>
            <a:r>
              <a:rPr lang="ko-KR" altLang="en-US" sz="2000" kern="0" spc="-100">
                <a:solidFill>
                  <a:srgbClr val="404040"/>
                </a:solidFill>
                <a:latin typeface="Noto Sans CJK KR Light" pitchFamily="34" charset="0"/>
                <a:cs typeface="Noto Sans CJK KR Light" pitchFamily="34" charset="0"/>
              </a:rPr>
              <a:t>모터 배치</a:t>
            </a:r>
            <a:endParaRPr lang="en-US"/>
          </a:p>
        </p:txBody>
      </p:sp>
      <p:sp>
        <p:nvSpPr>
          <p:cNvPr id="20" name="Object 20"/>
          <p:cNvSpPr txBox="1"/>
          <p:nvPr/>
        </p:nvSpPr>
        <p:spPr>
          <a:xfrm>
            <a:off x="15418155" y="4008942"/>
            <a:ext cx="1235287" cy="1333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kern="0" spc="-300">
                <a:solidFill>
                  <a:srgbClr val="492D94"/>
                </a:solidFill>
                <a:latin typeface="Noto Sans CJK KR Black" pitchFamily="34" charset="0"/>
                <a:cs typeface="Noto Sans CJK KR Black" pitchFamily="34" charset="0"/>
              </a:rPr>
              <a:t>02</a:t>
            </a:r>
            <a:endParaRPr lang="en-US"/>
          </a:p>
        </p:txBody>
      </p:sp>
      <p:grpSp>
        <p:nvGrpSpPr>
          <p:cNvPr id="1005" name="그룹 1005"/>
          <p:cNvGrpSpPr/>
          <p:nvPr/>
        </p:nvGrpSpPr>
        <p:grpSpPr>
          <a:xfrm>
            <a:off x="9144000" y="4861497"/>
            <a:ext cx="6914233" cy="1153285"/>
            <a:chOff x="9327446" y="4878691"/>
            <a:chExt cx="6914233" cy="115328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70329" y="4346406"/>
              <a:ext cx="13828467" cy="2306570"/>
            </a:xfrm>
            <a:prstGeom prst="rect">
              <a:avLst/>
            </a:prstGeom>
          </p:spPr>
        </p:pic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327446" y="4878691"/>
              <a:ext cx="6914233" cy="115328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218991" y="5423673"/>
            <a:ext cx="476190" cy="95238"/>
            <a:chOff x="13479345" y="5423811"/>
            <a:chExt cx="476190" cy="95238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5400000">
              <a:off x="13479345" y="5423811"/>
              <a:ext cx="476190" cy="95238"/>
            </a:xfrm>
            <a:prstGeom prst="rect">
              <a:avLst/>
            </a:prstGeom>
          </p:spPr>
        </p:pic>
      </p:grpSp>
      <p:sp>
        <p:nvSpPr>
          <p:cNvPr id="28" name="Object 28"/>
          <p:cNvSpPr txBox="1"/>
          <p:nvPr/>
        </p:nvSpPr>
        <p:spPr>
          <a:xfrm>
            <a:off x="13690985" y="5196328"/>
            <a:ext cx="2429341" cy="5693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3100" kern="0" spc="-200">
                <a:solidFill>
                  <a:srgbClr val="492D94"/>
                </a:solidFill>
                <a:latin typeface="Noto Sans CJK KR Regular" pitchFamily="34" charset="0"/>
                <a:cs typeface="Noto Sans CJK KR Regular" pitchFamily="34" charset="0"/>
              </a:rPr>
              <a:t>제작 시 문제</a:t>
            </a:r>
            <a:endParaRPr lang="en-US"/>
          </a:p>
        </p:txBody>
      </p:sp>
      <p:sp>
        <p:nvSpPr>
          <p:cNvPr id="29" name="Object 29"/>
          <p:cNvSpPr txBox="1"/>
          <p:nvPr/>
        </p:nvSpPr>
        <p:spPr>
          <a:xfrm>
            <a:off x="7353638" y="6312229"/>
            <a:ext cx="5222066" cy="1333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kern="0" spc="-300">
                <a:solidFill>
                  <a:srgbClr val="492D94"/>
                </a:solidFill>
                <a:latin typeface="Noto Sans CJK KR Black" pitchFamily="34" charset="0"/>
                <a:cs typeface="Noto Sans CJK KR Black" pitchFamily="34" charset="0"/>
              </a:rPr>
              <a:t>03</a:t>
            </a:r>
            <a:endParaRPr lang="en-US"/>
          </a:p>
        </p:txBody>
      </p:sp>
      <p:grpSp>
        <p:nvGrpSpPr>
          <p:cNvPr id="1007" name="그룹 1007"/>
          <p:cNvGrpSpPr/>
          <p:nvPr/>
        </p:nvGrpSpPr>
        <p:grpSpPr>
          <a:xfrm>
            <a:off x="7201904" y="7127021"/>
            <a:ext cx="6914233" cy="1153285"/>
            <a:chOff x="7315541" y="7171398"/>
            <a:chExt cx="6914233" cy="1153285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858424" y="6639113"/>
              <a:ext cx="13828467" cy="2306570"/>
            </a:xfrm>
            <a:prstGeom prst="rect">
              <a:avLst/>
            </a:prstGeom>
          </p:spPr>
        </p:pic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315541" y="7171398"/>
              <a:ext cx="6914233" cy="115328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281232" y="7675464"/>
            <a:ext cx="551763" cy="95238"/>
            <a:chOff x="9992692" y="7725731"/>
            <a:chExt cx="551763" cy="95238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5400000">
              <a:off x="9992692" y="7725731"/>
              <a:ext cx="551763" cy="95238"/>
            </a:xfrm>
            <a:prstGeom prst="rect">
              <a:avLst/>
            </a:prstGeom>
          </p:spPr>
        </p:pic>
      </p:grpSp>
      <p:sp>
        <p:nvSpPr>
          <p:cNvPr id="37" name="Object 37"/>
          <p:cNvSpPr txBox="1"/>
          <p:nvPr/>
        </p:nvSpPr>
        <p:spPr>
          <a:xfrm>
            <a:off x="7518795" y="7439663"/>
            <a:ext cx="3034732" cy="5693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3100" kern="0" spc="-200">
                <a:solidFill>
                  <a:srgbClr val="492D94"/>
                </a:solidFill>
                <a:latin typeface="Noto Sans CJK KR Regular" pitchFamily="34" charset="0"/>
                <a:cs typeface="Noto Sans CJK KR Regular" pitchFamily="34" charset="0"/>
              </a:rPr>
              <a:t>차주</a:t>
            </a:r>
            <a:r>
              <a:rPr lang="en-US" sz="3100" kern="0" spc="-200">
                <a:solidFill>
                  <a:srgbClr val="492D94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3100" kern="0" spc="-200" err="1">
                <a:solidFill>
                  <a:srgbClr val="492D94"/>
                </a:solidFill>
                <a:latin typeface="Noto Sans CJK KR Regular" pitchFamily="34" charset="0"/>
                <a:cs typeface="Noto Sans CJK KR Regular" pitchFamily="34" charset="0"/>
              </a:rPr>
              <a:t>진행</a:t>
            </a:r>
            <a:r>
              <a:rPr lang="en-US" sz="3100" kern="0" spc="-200">
                <a:solidFill>
                  <a:srgbClr val="492D94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3100" kern="0" spc="-200" err="1">
                <a:solidFill>
                  <a:srgbClr val="492D94"/>
                </a:solidFill>
                <a:latin typeface="Noto Sans CJK KR Regular" pitchFamily="34" charset="0"/>
                <a:cs typeface="Noto Sans CJK KR Regular" pitchFamily="34" charset="0"/>
              </a:rPr>
              <a:t>예정</a:t>
            </a:r>
            <a:endParaRPr lang="en-US"/>
          </a:p>
        </p:txBody>
      </p:sp>
      <p:sp>
        <p:nvSpPr>
          <p:cNvPr id="38" name="Object 38"/>
          <p:cNvSpPr txBox="1"/>
          <p:nvPr/>
        </p:nvSpPr>
        <p:spPr>
          <a:xfrm>
            <a:off x="9694475" y="7262206"/>
            <a:ext cx="4421663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000" kern="0" spc="-100" dirty="0">
                <a:solidFill>
                  <a:srgbClr val="404040"/>
                </a:solidFill>
                <a:latin typeface="Noto Sans CJK KR Light" pitchFamily="34" charset="0"/>
              </a:rPr>
              <a:t>제품 자재 조사</a:t>
            </a:r>
            <a:endParaRPr lang="en-US" dirty="0"/>
          </a:p>
        </p:txBody>
      </p:sp>
      <p:sp>
        <p:nvSpPr>
          <p:cNvPr id="40" name="Object 40"/>
          <p:cNvSpPr txBox="1"/>
          <p:nvPr/>
        </p:nvSpPr>
        <p:spPr>
          <a:xfrm>
            <a:off x="8837255" y="5271237"/>
            <a:ext cx="4740769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000" kern="0" spc="-100" err="1">
                <a:solidFill>
                  <a:srgbClr val="404040"/>
                </a:solidFill>
                <a:latin typeface="Noto Sans CJK KR Light" pitchFamily="34" charset="0"/>
              </a:rPr>
              <a:t>제작시</a:t>
            </a:r>
            <a:r>
              <a:rPr lang="ko-KR" altLang="en-US" sz="2000" kern="0" spc="-100">
                <a:solidFill>
                  <a:srgbClr val="404040"/>
                </a:solidFill>
                <a:latin typeface="Noto Sans CJK KR Light" pitchFamily="34" charset="0"/>
              </a:rPr>
              <a:t> 문제 및 해결점</a:t>
            </a:r>
            <a:endParaRPr lang="en-US"/>
          </a:p>
        </p:txBody>
      </p:sp>
      <p:sp>
        <p:nvSpPr>
          <p:cNvPr id="2" name="Object 18">
            <a:extLst>
              <a:ext uri="{FF2B5EF4-FFF2-40B4-BE49-F238E27FC236}">
                <a16:creationId xmlns:a16="http://schemas.microsoft.com/office/drawing/2014/main" id="{B41928A8-0243-2854-C318-89B9C8C543EA}"/>
              </a:ext>
            </a:extLst>
          </p:cNvPr>
          <p:cNvSpPr txBox="1"/>
          <p:nvPr/>
        </p:nvSpPr>
        <p:spPr>
          <a:xfrm>
            <a:off x="10679360" y="3168997"/>
            <a:ext cx="3273789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000" kern="0" spc="-100">
                <a:solidFill>
                  <a:srgbClr val="404040"/>
                </a:solidFill>
                <a:latin typeface="Noto Sans CJK KR Light" pitchFamily="34" charset="0"/>
              </a:rPr>
              <a:t>중간보고서 작성</a:t>
            </a:r>
            <a:endParaRPr lang="en-US"/>
          </a:p>
        </p:txBody>
      </p:sp>
      <p:sp>
        <p:nvSpPr>
          <p:cNvPr id="4" name="Object 38">
            <a:extLst>
              <a:ext uri="{FF2B5EF4-FFF2-40B4-BE49-F238E27FC236}">
                <a16:creationId xmlns:a16="http://schemas.microsoft.com/office/drawing/2014/main" id="{64D24BC1-E8FC-2DEA-E446-B9300DC3EFC2}"/>
              </a:ext>
            </a:extLst>
          </p:cNvPr>
          <p:cNvSpPr txBox="1"/>
          <p:nvPr/>
        </p:nvSpPr>
        <p:spPr>
          <a:xfrm>
            <a:off x="9665789" y="7559902"/>
            <a:ext cx="4421663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000" kern="0" spc="-100" dirty="0">
                <a:solidFill>
                  <a:srgbClr val="404040"/>
                </a:solidFill>
                <a:latin typeface="Noto Sans CJK KR Light" pitchFamily="34" charset="0"/>
              </a:rPr>
              <a:t>사이클 </a:t>
            </a:r>
            <a:r>
              <a:rPr lang="ko-KR" altLang="en-US" sz="2000" kern="0" spc="-100" dirty="0" err="1">
                <a:solidFill>
                  <a:srgbClr val="404040"/>
                </a:solidFill>
                <a:latin typeface="Noto Sans CJK KR Light" pitchFamily="34" charset="0"/>
              </a:rPr>
              <a:t>역설계</a:t>
            </a: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336017" y="1043246"/>
            <a:ext cx="1613677" cy="280855"/>
            <a:chOff x="8353283" y="1537531"/>
            <a:chExt cx="1579149" cy="3369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53283" y="1537531"/>
              <a:ext cx="1579149" cy="336993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6521160" y="396915"/>
            <a:ext cx="5243392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3600" err="1">
                <a:solidFill>
                  <a:srgbClr val="492D94"/>
                </a:solidFill>
                <a:latin typeface="Noto Sans CJK KR Bold" pitchFamily="34" charset="0"/>
                <a:cs typeface="Noto Sans CJK KR Bold" pitchFamily="34" charset="0"/>
              </a:rPr>
              <a:t>캣휠</a:t>
            </a:r>
            <a:r>
              <a:rPr lang="ko-KR" altLang="en-US" sz="3600">
                <a:solidFill>
                  <a:srgbClr val="492D94"/>
                </a:solidFill>
                <a:latin typeface="Noto Sans CJK KR Bold" pitchFamily="34" charset="0"/>
                <a:cs typeface="Noto Sans CJK KR Bold" pitchFamily="34" charset="0"/>
              </a:rPr>
              <a:t> 모터 배치</a:t>
            </a:r>
            <a:endParaRPr lang="en-US" sz="3600"/>
          </a:p>
        </p:txBody>
      </p:sp>
      <p:sp>
        <p:nvSpPr>
          <p:cNvPr id="12" name="Object 12"/>
          <p:cNvSpPr txBox="1"/>
          <p:nvPr/>
        </p:nvSpPr>
        <p:spPr>
          <a:xfrm>
            <a:off x="947810" y="7674094"/>
            <a:ext cx="14643463" cy="10772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3200"/>
              <a:t>원추마찰차를 이용한 </a:t>
            </a:r>
            <a:r>
              <a:rPr lang="ko-KR" altLang="en-US" sz="3200" err="1"/>
              <a:t>캣휠</a:t>
            </a:r>
            <a:r>
              <a:rPr lang="ko-KR" altLang="en-US" sz="3200"/>
              <a:t> 바퀴 굴림</a:t>
            </a:r>
            <a:endParaRPr lang="en-US" altLang="ko-KR" sz="3200"/>
          </a:p>
          <a:p>
            <a:pPr marL="285750" indent="-285750">
              <a:buFontTx/>
              <a:buChar char="-"/>
            </a:pPr>
            <a:r>
              <a:rPr lang="ko-KR" altLang="en-US" sz="3200" err="1"/>
              <a:t>아두이노</a:t>
            </a:r>
            <a:r>
              <a:rPr lang="ko-KR" altLang="en-US" sz="3200"/>
              <a:t> </a:t>
            </a:r>
            <a:r>
              <a:rPr lang="en-US" altLang="ko-KR" sz="3200"/>
              <a:t>DC</a:t>
            </a:r>
            <a:r>
              <a:rPr lang="ko-KR" altLang="en-US" sz="3200"/>
              <a:t>모터 사용</a:t>
            </a:r>
            <a:endParaRPr lang="en-US" altLang="ko-KR" sz="320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E2CEF00-E165-CC2D-0E39-57DCAC4FD0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5595" y="1846556"/>
            <a:ext cx="6954220" cy="510611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71F5982-92C8-BEFA-5D54-05F0D9FED5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77265" y="1540642"/>
            <a:ext cx="6023027" cy="803070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336017" y="1043246"/>
            <a:ext cx="1613677" cy="280855"/>
            <a:chOff x="8353283" y="1537531"/>
            <a:chExt cx="1579149" cy="3369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53283" y="1537531"/>
              <a:ext cx="1579149" cy="336993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6521160" y="396915"/>
            <a:ext cx="5243392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3600">
                <a:solidFill>
                  <a:srgbClr val="492D94"/>
                </a:solidFill>
                <a:latin typeface="Noto Sans CJK KR Bold"/>
              </a:rPr>
              <a:t>모터 구동 코딩 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878115" y="2154240"/>
            <a:ext cx="4635244" cy="206210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ko-KR" altLang="en-US" sz="3200">
                <a:cs typeface="Calibri"/>
              </a:rPr>
              <a:t>스위치를 이용한 모터 구동</a:t>
            </a:r>
          </a:p>
          <a:p>
            <a:pPr marL="457200" indent="-457200">
              <a:buFont typeface="Arial"/>
              <a:buChar char="•"/>
            </a:pPr>
            <a:r>
              <a:rPr lang="ko-KR" altLang="en-US" sz="3200">
                <a:cs typeface="Calibri"/>
              </a:rPr>
              <a:t>스위치 </a:t>
            </a:r>
            <a:r>
              <a:rPr lang="ko-KR" altLang="en-US" sz="3200" err="1">
                <a:cs typeface="Calibri"/>
              </a:rPr>
              <a:t>회차</a:t>
            </a:r>
            <a:r>
              <a:rPr lang="ko-KR" altLang="en-US" sz="3200">
                <a:cs typeface="Calibri"/>
              </a:rPr>
              <a:t> 누를 시 속도 제</a:t>
            </a:r>
          </a:p>
        </p:txBody>
      </p:sp>
      <p:pic>
        <p:nvPicPr>
          <p:cNvPr id="2" name="그림 3" descr="텍스트, 스크린샷, 폰트, 문서이(가) 표시된 사진&#10;&#10;자동 생성된 설명">
            <a:extLst>
              <a:ext uri="{FF2B5EF4-FFF2-40B4-BE49-F238E27FC236}">
                <a16:creationId xmlns:a16="http://schemas.microsoft.com/office/drawing/2014/main" id="{D4E455F0-8A10-5A82-622B-A98E35E715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3656" y="1703639"/>
            <a:ext cx="10744199" cy="7228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5766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52400" y="1621413"/>
            <a:ext cx="1226184" cy="336993"/>
            <a:chOff x="1052400" y="1621413"/>
            <a:chExt cx="566749" cy="3369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52400" y="1621413"/>
              <a:ext cx="566749" cy="336993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926949" y="844226"/>
            <a:ext cx="4911451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3600">
                <a:solidFill>
                  <a:srgbClr val="492D94"/>
                </a:solidFill>
                <a:latin typeface="Noto Sans CJK KR Bold"/>
              </a:rPr>
              <a:t>중간보고서 작성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242577" y="7720858"/>
            <a:ext cx="13648266" cy="95410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altLang="ko-KR" sz="2800">
                <a:solidFill>
                  <a:srgbClr val="404040"/>
                </a:solidFill>
                <a:latin typeface="Noto Sans CJK KR Light"/>
              </a:rPr>
              <a:t>ZWIFT </a:t>
            </a:r>
            <a:r>
              <a:rPr lang="ko-KR" altLang="en-US" sz="2800">
                <a:solidFill>
                  <a:srgbClr val="404040"/>
                </a:solidFill>
                <a:latin typeface="Noto Sans CJK KR Light"/>
              </a:rPr>
              <a:t>메타버스 게임을 주로 선정</a:t>
            </a:r>
            <a:endParaRPr lang="en-US" altLang="ko-KR" sz="2800">
              <a:solidFill>
                <a:srgbClr val="404040"/>
              </a:solidFill>
              <a:latin typeface="Noto Sans CJK KR Light"/>
            </a:endParaRPr>
          </a:p>
          <a:p>
            <a:pPr marL="457200" indent="-457200">
              <a:buFont typeface="Arial"/>
              <a:buChar char="•"/>
            </a:pPr>
            <a:r>
              <a:rPr lang="ko-KR" altLang="en-US" sz="2800" err="1">
                <a:solidFill>
                  <a:srgbClr val="404040"/>
                </a:solidFill>
                <a:latin typeface="Noto Sans CJK KR Light"/>
              </a:rPr>
              <a:t>부가적인것은</a:t>
            </a:r>
            <a:r>
              <a:rPr lang="ko-KR" altLang="en-US" sz="2800">
                <a:solidFill>
                  <a:srgbClr val="404040"/>
                </a:solidFill>
                <a:latin typeface="Noto Sans CJK KR Light"/>
              </a:rPr>
              <a:t> 고양이와 사람이 함께 하는 게임의 방식으로 진행</a:t>
            </a:r>
            <a:endParaRPr lang="ko-KR" altLang="en-US" sz="2800">
              <a:solidFill>
                <a:srgbClr val="404040"/>
              </a:solidFill>
              <a:latin typeface="Noto Sans CJK KR Light" pitchFamily="34" charset="0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290BA262-E964-AE29-4BFD-7C5867A2DA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3591" y="2089262"/>
            <a:ext cx="7140113" cy="532618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4C1F7AFE-2C22-9B28-571C-F9E14D4D71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90583" y="2089262"/>
            <a:ext cx="7668695" cy="446784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336017" y="1043246"/>
            <a:ext cx="1613677" cy="280855"/>
            <a:chOff x="8353283" y="1537531"/>
            <a:chExt cx="1579149" cy="3369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53283" y="1537531"/>
              <a:ext cx="1579149" cy="336993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5511887" y="340322"/>
            <a:ext cx="7261935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3600">
                <a:solidFill>
                  <a:srgbClr val="492D94"/>
                </a:solidFill>
                <a:latin typeface="Noto Sans CJK KR Bold" pitchFamily="34" charset="0"/>
                <a:cs typeface="Noto Sans CJK KR Bold" pitchFamily="34" charset="0"/>
              </a:rPr>
              <a:t>시제품 제작 시 문제 및 해결점</a:t>
            </a:r>
            <a:endParaRPr lang="en-US" sz="3600"/>
          </a:p>
        </p:txBody>
      </p:sp>
      <p:sp>
        <p:nvSpPr>
          <p:cNvPr id="12" name="Object 12"/>
          <p:cNvSpPr txBox="1"/>
          <p:nvPr/>
        </p:nvSpPr>
        <p:spPr>
          <a:xfrm>
            <a:off x="1554657" y="8092708"/>
            <a:ext cx="14643463" cy="1384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2800"/>
              <a:t>베어링에 끼워지는 축이 고정되지 않음</a:t>
            </a:r>
            <a:endParaRPr lang="en-US" altLang="ko-KR" sz="2800"/>
          </a:p>
          <a:p>
            <a:pPr marL="285750" indent="-285750">
              <a:buFontTx/>
              <a:buChar char="-"/>
            </a:pPr>
            <a:r>
              <a:rPr lang="en-US" altLang="ko-KR" sz="2800"/>
              <a:t>3D</a:t>
            </a:r>
            <a:r>
              <a:rPr lang="ko-KR" altLang="en-US" sz="2800"/>
              <a:t>프린터로 뽑은 마찰차의 울퉁불퉁한 접촉면</a:t>
            </a:r>
            <a:endParaRPr lang="en-US" altLang="ko-KR" sz="2800"/>
          </a:p>
          <a:p>
            <a:pPr marL="285750" indent="-285750">
              <a:buFontTx/>
              <a:buChar char="-"/>
            </a:pPr>
            <a:r>
              <a:rPr lang="ko-KR" altLang="en-US" sz="2800"/>
              <a:t>모터 출력량 부족</a:t>
            </a:r>
          </a:p>
        </p:txBody>
      </p:sp>
      <p:sp>
        <p:nvSpPr>
          <p:cNvPr id="11" name="Object 5">
            <a:extLst>
              <a:ext uri="{FF2B5EF4-FFF2-40B4-BE49-F238E27FC236}">
                <a16:creationId xmlns:a16="http://schemas.microsoft.com/office/drawing/2014/main" id="{EA6CD6F4-DCC9-3CE6-1981-E91306BC958D}"/>
              </a:ext>
            </a:extLst>
          </p:cNvPr>
          <p:cNvSpPr txBox="1"/>
          <p:nvPr/>
        </p:nvSpPr>
        <p:spPr>
          <a:xfrm>
            <a:off x="1593652" y="7408159"/>
            <a:ext cx="8978138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200" u="sng"/>
              <a:t>1. </a:t>
            </a:r>
            <a:r>
              <a:rPr lang="ko-KR" altLang="en-US" sz="3200" u="sng"/>
              <a:t>정교하지 못한 </a:t>
            </a:r>
            <a:r>
              <a:rPr lang="en-US" altLang="ko-KR" sz="3200" u="sng"/>
              <a:t>3D</a:t>
            </a:r>
            <a:r>
              <a:rPr lang="ko-KR" altLang="en-US" sz="3200" u="sng"/>
              <a:t>프린터로 인한 공차 오류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D179DC4B-2825-8537-78F0-BABD9F60B0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4885" y="1648412"/>
            <a:ext cx="5782482" cy="5153744"/>
          </a:xfrm>
          <a:prstGeom prst="rect">
            <a:avLst/>
          </a:prstGeom>
        </p:spPr>
      </p:pic>
      <p:sp>
        <p:nvSpPr>
          <p:cNvPr id="20" name="타원 19">
            <a:extLst>
              <a:ext uri="{FF2B5EF4-FFF2-40B4-BE49-F238E27FC236}">
                <a16:creationId xmlns:a16="http://schemas.microsoft.com/office/drawing/2014/main" id="{5F870B2B-6E66-9DB9-8B3C-F306FD6B900C}"/>
              </a:ext>
            </a:extLst>
          </p:cNvPr>
          <p:cNvSpPr/>
          <p:nvPr/>
        </p:nvSpPr>
        <p:spPr>
          <a:xfrm>
            <a:off x="2993507" y="2817397"/>
            <a:ext cx="1224547" cy="1104097"/>
          </a:xfrm>
          <a:prstGeom prst="ellipse">
            <a:avLst/>
          </a:prstGeom>
          <a:solidFill>
            <a:schemeClr val="accent1">
              <a:alpha val="37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5EC812A-54A8-48ED-AA25-15B31AE0800F}"/>
              </a:ext>
            </a:extLst>
          </p:cNvPr>
          <p:cNvCxnSpPr>
            <a:cxnSpLocks/>
          </p:cNvCxnSpPr>
          <p:nvPr/>
        </p:nvCxnSpPr>
        <p:spPr>
          <a:xfrm flipV="1">
            <a:off x="4308549" y="2303089"/>
            <a:ext cx="4863860" cy="8886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4F84F175-49C5-5810-C93D-C1225E390660}"/>
              </a:ext>
            </a:extLst>
          </p:cNvPr>
          <p:cNvSpPr txBox="1"/>
          <p:nvPr/>
        </p:nvSpPr>
        <p:spPr>
          <a:xfrm>
            <a:off x="9172409" y="1933757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베어링과 축</a:t>
            </a: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D4757E52-6699-2173-CC1A-C4BDCB431B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47522" y="1183673"/>
            <a:ext cx="5946229" cy="7928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7246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52400" y="1621413"/>
            <a:ext cx="1226184" cy="336993"/>
            <a:chOff x="1052400" y="1621413"/>
            <a:chExt cx="566749" cy="3369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52400" y="1621413"/>
              <a:ext cx="566749" cy="336993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926949" y="844226"/>
            <a:ext cx="4911451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3600">
                <a:solidFill>
                  <a:srgbClr val="492D94"/>
                </a:solidFill>
                <a:latin typeface="Noto Sans CJK KR Bold"/>
              </a:rPr>
              <a:t>제품 자재 조사 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242577" y="7720858"/>
            <a:ext cx="13648266" cy="95410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ko-KR" altLang="en-US" sz="2800" dirty="0">
                <a:solidFill>
                  <a:srgbClr val="404040"/>
                </a:solidFill>
                <a:latin typeface="Noto Sans CJK KR Light"/>
              </a:rPr>
              <a:t>예상 자재는 아크릴</a:t>
            </a:r>
            <a:r>
              <a:rPr lang="en-US" altLang="ko-KR" sz="2800" dirty="0">
                <a:solidFill>
                  <a:srgbClr val="404040"/>
                </a:solidFill>
                <a:latin typeface="Noto Sans CJK KR Light"/>
              </a:rPr>
              <a:t>, </a:t>
            </a:r>
            <a:r>
              <a:rPr lang="ko-KR" altLang="en-US" sz="2800" dirty="0">
                <a:solidFill>
                  <a:srgbClr val="404040"/>
                </a:solidFill>
                <a:latin typeface="Noto Sans CJK KR Light"/>
              </a:rPr>
              <a:t>원목</a:t>
            </a:r>
            <a:r>
              <a:rPr lang="en-US" altLang="ko-KR" sz="2800" dirty="0">
                <a:solidFill>
                  <a:srgbClr val="404040"/>
                </a:solidFill>
                <a:latin typeface="Noto Sans CJK KR Light"/>
              </a:rPr>
              <a:t>, 3d</a:t>
            </a:r>
            <a:r>
              <a:rPr lang="ko-KR" altLang="en-US" sz="2800" dirty="0">
                <a:solidFill>
                  <a:srgbClr val="404040"/>
                </a:solidFill>
                <a:latin typeface="Noto Sans CJK KR Light"/>
              </a:rPr>
              <a:t>프린터가 있음</a:t>
            </a:r>
            <a:endParaRPr lang="en-US" altLang="ko-KR" sz="2800" dirty="0">
              <a:solidFill>
                <a:srgbClr val="404040"/>
              </a:solidFill>
              <a:latin typeface="Noto Sans CJK KR Light"/>
            </a:endParaRPr>
          </a:p>
          <a:p>
            <a:pPr marL="457200" indent="-457200">
              <a:buFont typeface="Arial"/>
              <a:buChar char="•"/>
            </a:pPr>
            <a:r>
              <a:rPr lang="ko-KR" altLang="en-US" sz="2800" dirty="0">
                <a:solidFill>
                  <a:srgbClr val="404040"/>
                </a:solidFill>
                <a:latin typeface="Noto Sans CJK KR Light"/>
              </a:rPr>
              <a:t>선정 기준은 </a:t>
            </a:r>
            <a:r>
              <a:rPr lang="en-US" altLang="ko-KR" sz="2800" dirty="0">
                <a:solidFill>
                  <a:srgbClr val="404040"/>
                </a:solidFill>
                <a:latin typeface="Noto Sans CJK KR Light"/>
              </a:rPr>
              <a:t>‘</a:t>
            </a:r>
            <a:r>
              <a:rPr lang="ko-KR" altLang="en-US" sz="2800" dirty="0">
                <a:solidFill>
                  <a:srgbClr val="404040"/>
                </a:solidFill>
                <a:latin typeface="Noto Sans CJK KR Light"/>
              </a:rPr>
              <a:t>가격</a:t>
            </a:r>
            <a:r>
              <a:rPr lang="en-US" altLang="ko-KR" sz="2800" dirty="0">
                <a:solidFill>
                  <a:srgbClr val="404040"/>
                </a:solidFill>
                <a:latin typeface="Noto Sans CJK KR Light"/>
              </a:rPr>
              <a:t>, </a:t>
            </a:r>
            <a:r>
              <a:rPr lang="ko-KR" altLang="en-US" sz="2800" dirty="0">
                <a:solidFill>
                  <a:srgbClr val="404040"/>
                </a:solidFill>
                <a:latin typeface="Noto Sans CJK KR Light"/>
              </a:rPr>
              <a:t>조립이 더 수월한 것</a:t>
            </a:r>
            <a:r>
              <a:rPr lang="en-US" altLang="ko-KR" sz="2800" dirty="0">
                <a:solidFill>
                  <a:srgbClr val="404040"/>
                </a:solidFill>
                <a:latin typeface="Noto Sans CJK KR Light"/>
              </a:rPr>
              <a:t>, </a:t>
            </a:r>
            <a:r>
              <a:rPr lang="ko-KR" altLang="en-US" sz="2800" dirty="0">
                <a:solidFill>
                  <a:srgbClr val="404040"/>
                </a:solidFill>
                <a:latin typeface="Noto Sans CJK KR Light"/>
              </a:rPr>
              <a:t>자재의 </a:t>
            </a:r>
            <a:r>
              <a:rPr lang="ko-KR" altLang="en-US" sz="2800" dirty="0" err="1">
                <a:solidFill>
                  <a:srgbClr val="404040"/>
                </a:solidFill>
                <a:latin typeface="Noto Sans CJK KR Light"/>
              </a:rPr>
              <a:t>수축률이</a:t>
            </a:r>
            <a:r>
              <a:rPr lang="ko-KR" altLang="en-US" sz="2800" dirty="0">
                <a:solidFill>
                  <a:srgbClr val="404040"/>
                </a:solidFill>
                <a:latin typeface="Noto Sans CJK KR Light"/>
              </a:rPr>
              <a:t> 적은 것</a:t>
            </a:r>
            <a:r>
              <a:rPr lang="en-US" altLang="ko-KR" sz="2800" dirty="0">
                <a:solidFill>
                  <a:srgbClr val="404040"/>
                </a:solidFill>
                <a:latin typeface="Noto Sans CJK KR Light"/>
              </a:rPr>
              <a:t>’ </a:t>
            </a:r>
            <a:r>
              <a:rPr lang="ko-KR" altLang="en-US" sz="2800" dirty="0">
                <a:solidFill>
                  <a:srgbClr val="404040"/>
                </a:solidFill>
                <a:latin typeface="Noto Sans CJK KR Light"/>
              </a:rPr>
              <a:t>등을 고려</a:t>
            </a:r>
            <a:endParaRPr lang="ko-KR" altLang="en-US" sz="2800" dirty="0">
              <a:solidFill>
                <a:srgbClr val="404040"/>
              </a:solidFill>
              <a:latin typeface="Noto Sans CJK KR Light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66C581C-1B36-0966-AD2C-855AB4372A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5492" y="2804979"/>
            <a:ext cx="14458099" cy="163304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6888D92-25F1-CBD4-A880-F156478314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5492" y="4773389"/>
            <a:ext cx="14458099" cy="1673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2436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336017" y="1043246"/>
            <a:ext cx="1613677" cy="280855"/>
            <a:chOff x="8353283" y="1537531"/>
            <a:chExt cx="1579149" cy="3369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53283" y="1537531"/>
              <a:ext cx="1579149" cy="336993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5511887" y="340322"/>
            <a:ext cx="7261935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3600" dirty="0">
                <a:solidFill>
                  <a:srgbClr val="492D94"/>
                </a:solidFill>
                <a:latin typeface="Noto Sans CJK KR Bold" pitchFamily="34" charset="0"/>
                <a:cs typeface="Noto Sans CJK KR Bold" pitchFamily="34" charset="0"/>
              </a:rPr>
              <a:t>사이클 </a:t>
            </a:r>
            <a:r>
              <a:rPr lang="ko-KR" altLang="en-US" sz="3600" dirty="0" err="1">
                <a:solidFill>
                  <a:srgbClr val="492D94"/>
                </a:solidFill>
                <a:latin typeface="Noto Sans CJK KR Bold" pitchFamily="34" charset="0"/>
                <a:cs typeface="Noto Sans CJK KR Bold" pitchFamily="34" charset="0"/>
              </a:rPr>
              <a:t>역설계</a:t>
            </a:r>
            <a:endParaRPr lang="en-US" sz="3600" dirty="0"/>
          </a:p>
        </p:txBody>
      </p:sp>
      <p:sp>
        <p:nvSpPr>
          <p:cNvPr id="12" name="Object 12"/>
          <p:cNvSpPr txBox="1"/>
          <p:nvPr/>
        </p:nvSpPr>
        <p:spPr>
          <a:xfrm>
            <a:off x="1129628" y="4150202"/>
            <a:ext cx="5405701" cy="224676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2800" dirty="0"/>
              <a:t>사이클 </a:t>
            </a:r>
            <a:r>
              <a:rPr lang="ko-KR" altLang="en-US" sz="2800" dirty="0" err="1"/>
              <a:t>역설계</a:t>
            </a:r>
            <a:r>
              <a:rPr lang="ko-KR" altLang="en-US" sz="2800" dirty="0"/>
              <a:t> </a:t>
            </a:r>
            <a:endParaRPr lang="en-US" altLang="ko-KR" sz="2800" dirty="0"/>
          </a:p>
          <a:p>
            <a:pPr marL="285750" indent="-285750">
              <a:buFontTx/>
              <a:buChar char="-"/>
            </a:pPr>
            <a:endParaRPr lang="en-US" altLang="ko-KR" sz="2800" dirty="0"/>
          </a:p>
          <a:p>
            <a:pPr marL="285750" indent="-285750">
              <a:buFontTx/>
              <a:buChar char="-"/>
            </a:pPr>
            <a:r>
              <a:rPr lang="ko-KR" altLang="en-US" sz="2800" dirty="0"/>
              <a:t>전기 자가 생성 구조 적용</a:t>
            </a:r>
            <a:endParaRPr lang="en-US" altLang="ko-KR" sz="2800" dirty="0"/>
          </a:p>
          <a:p>
            <a:pPr marL="285750" indent="-285750">
              <a:buFontTx/>
              <a:buChar char="-"/>
            </a:pPr>
            <a:endParaRPr lang="en-US" altLang="ko-KR" sz="2800" dirty="0"/>
          </a:p>
          <a:p>
            <a:pPr marL="285750" indent="-285750">
              <a:buFontTx/>
              <a:buChar char="-"/>
            </a:pPr>
            <a:r>
              <a:rPr lang="ko-KR" altLang="en-US" sz="2800" dirty="0" err="1"/>
              <a:t>캣휠과</a:t>
            </a:r>
            <a:r>
              <a:rPr lang="ko-KR" altLang="en-US" sz="2800" dirty="0"/>
              <a:t> 연동 모터 구동</a:t>
            </a:r>
          </a:p>
        </p:txBody>
      </p:sp>
      <p:sp>
        <p:nvSpPr>
          <p:cNvPr id="11" name="Object 5">
            <a:extLst>
              <a:ext uri="{FF2B5EF4-FFF2-40B4-BE49-F238E27FC236}">
                <a16:creationId xmlns:a16="http://schemas.microsoft.com/office/drawing/2014/main" id="{EA6CD6F4-DCC9-3CE6-1981-E91306BC958D}"/>
              </a:ext>
            </a:extLst>
          </p:cNvPr>
          <p:cNvSpPr txBox="1"/>
          <p:nvPr/>
        </p:nvSpPr>
        <p:spPr>
          <a:xfrm>
            <a:off x="1129628" y="2276040"/>
            <a:ext cx="8978138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3200" u="sng" dirty="0"/>
              <a:t>사이클 </a:t>
            </a:r>
            <a:r>
              <a:rPr lang="ko-KR" altLang="en-US" sz="3200" u="sng" dirty="0" err="1"/>
              <a:t>역설계</a:t>
            </a:r>
            <a:r>
              <a:rPr lang="ko-KR" altLang="en-US" sz="3200" u="sng" dirty="0"/>
              <a:t> 및 모델링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293F786-C190-B425-77A9-501AF71D8E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7967" y="2276040"/>
            <a:ext cx="9171710" cy="6513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3046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492D9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5397379" y="4192368"/>
            <a:ext cx="7490956" cy="19959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7500" kern="0" spc="-500" err="1">
                <a:solidFill>
                  <a:srgbClr val="FFFFFF"/>
                </a:solidFill>
                <a:latin typeface="Noto Sans CJK KR Bold" pitchFamily="34" charset="0"/>
                <a:cs typeface="Noto Sans CJK KR Bold" pitchFamily="34" charset="0"/>
              </a:rPr>
              <a:t>감사합니다</a:t>
            </a:r>
            <a:endParaRPr lang="en-US" err="1"/>
          </a:p>
        </p:txBody>
      </p:sp>
      <p:sp>
        <p:nvSpPr>
          <p:cNvPr id="6" name="Object 6"/>
          <p:cNvSpPr txBox="1"/>
          <p:nvPr/>
        </p:nvSpPr>
        <p:spPr>
          <a:xfrm>
            <a:off x="6820193" y="9259533"/>
            <a:ext cx="4645329" cy="42573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600">
                <a:solidFill>
                  <a:srgbClr val="F9F9F9"/>
                </a:solidFill>
                <a:latin typeface="NanumSquare Light" pitchFamily="34" charset="0"/>
                <a:cs typeface="NanumSquare Light" pitchFamily="34" charset="0"/>
              </a:rPr>
              <a:t>www.miridesign.com</a:t>
            </a:r>
            <a:endParaRPr lang="en-US"/>
          </a:p>
        </p:txBody>
      </p:sp>
      <p:sp>
        <p:nvSpPr>
          <p:cNvPr id="7" name="Object 7"/>
          <p:cNvSpPr txBox="1"/>
          <p:nvPr/>
        </p:nvSpPr>
        <p:spPr>
          <a:xfrm>
            <a:off x="7221477" y="8769418"/>
            <a:ext cx="3842760" cy="74081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800" b="1" kern="0" spc="-200">
                <a:solidFill>
                  <a:srgbClr val="F9F9F9"/>
                </a:solidFill>
                <a:latin typeface="NanumSquare ExtraBold" pitchFamily="34" charset="0"/>
                <a:cs typeface="NanumSquare ExtraBold" pitchFamily="34" charset="0"/>
              </a:rPr>
              <a:t>MIRIDESIGN</a:t>
            </a:r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85eece50-d862-4c1b-aba4-df2276a4acfd" xsi:nil="true"/>
    <lcf76f155ced4ddcb4097134ff3c332f xmlns="9fc0f5e2-46b4-4194-9adc-4017a067c2c3">
      <Terms xmlns="http://schemas.microsoft.com/office/infopath/2007/PartnerControls"/>
    </lcf76f155ced4ddcb4097134ff3c332f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C70D6D22B723F3409BC7097F2B9B21D8" ma:contentTypeVersion="12" ma:contentTypeDescription="새 문서를 만듭니다." ma:contentTypeScope="" ma:versionID="c48492e4a3d766ada178ccb3ca6601c4">
  <xsd:schema xmlns:xsd="http://www.w3.org/2001/XMLSchema" xmlns:xs="http://www.w3.org/2001/XMLSchema" xmlns:p="http://schemas.microsoft.com/office/2006/metadata/properties" xmlns:ns2="9fc0f5e2-46b4-4194-9adc-4017a067c2c3" xmlns:ns3="85eece50-d862-4c1b-aba4-df2276a4acfd" targetNamespace="http://schemas.microsoft.com/office/2006/metadata/properties" ma:root="true" ma:fieldsID="e3c5d574793f236ffd2d11086ae308b2" ns2:_="" ns3:_="">
    <xsd:import namespace="9fc0f5e2-46b4-4194-9adc-4017a067c2c3"/>
    <xsd:import namespace="85eece50-d862-4c1b-aba4-df2276a4acf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ObjectDetectorVersion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fc0f5e2-46b4-4194-9adc-4017a067c2c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LengthInSeconds" ma:index="12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4" nillable="true" ma:taxonomy="true" ma:internalName="lcf76f155ced4ddcb4097134ff3c332f" ma:taxonomyFieldName="MediaServiceImageTags" ma:displayName="이미지 태그" ma:readOnly="false" ma:fieldId="{5cf76f15-5ced-4ddc-b409-7134ff3c332f}" ma:taxonomyMulti="true" ma:sspId="8000a940-ae6c-43da-b619-de366c7f0a5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5eece50-d862-4c1b-aba4-df2276a4acfd" elementFormDefault="qualified">
    <xsd:import namespace="http://schemas.microsoft.com/office/2006/documentManagement/types"/>
    <xsd:import namespace="http://schemas.microsoft.com/office/infopath/2007/PartnerControls"/>
    <xsd:element name="TaxCatchAll" ma:index="15" nillable="true" ma:displayName="Taxonomy Catch All Column" ma:hidden="true" ma:list="{c0a5fa0d-73eb-425b-967c-30b568b3cc74}" ma:internalName="TaxCatchAll" ma:showField="CatchAllData" ma:web="85eece50-d862-4c1b-aba4-df2276a4acf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콘텐츠 형식"/>
        <xsd:element ref="dc:title" minOccurs="0" maxOccurs="1" ma:index="1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9DEC51A-FFF0-453A-A23D-8BBB99946E5E}">
  <ds:schemaRefs>
    <ds:schemaRef ds:uri="85eece50-d862-4c1b-aba4-df2276a4acfd"/>
    <ds:schemaRef ds:uri="9fc0f5e2-46b4-4194-9adc-4017a067c2c3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DC164055-964F-4E42-87A6-CB0E81CD6C7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192F007-8A62-494D-A8F0-7874A024C403}">
  <ds:schemaRefs>
    <ds:schemaRef ds:uri="85eece50-d862-4c1b-aba4-df2276a4acfd"/>
    <ds:schemaRef ds:uri="9fc0f5e2-46b4-4194-9adc-4017a067c2c3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163</Words>
  <Application>Microsoft Office PowerPoint</Application>
  <PresentationFormat>사용자 지정</PresentationFormat>
  <Paragraphs>45</Paragraphs>
  <Slides>9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9" baseType="lpstr">
      <vt:lpstr>NanumSquare ExtraBold</vt:lpstr>
      <vt:lpstr>NanumSquare Light</vt:lpstr>
      <vt:lpstr>Noto Sans CJK KR Black</vt:lpstr>
      <vt:lpstr>Noto Sans CJK KR Bold</vt:lpstr>
      <vt:lpstr>Noto Sans CJK KR Light</vt:lpstr>
      <vt:lpstr>Noto Sans CJK KR Regular</vt:lpstr>
      <vt:lpstr>맑은 고딕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정택준</cp:lastModifiedBy>
  <cp:revision>1</cp:revision>
  <dcterms:created xsi:type="dcterms:W3CDTF">2023-05-22T15:09:18Z</dcterms:created>
  <dcterms:modified xsi:type="dcterms:W3CDTF">2023-07-11T04:15:53Z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0x010100C70D6D22B723F3409BC7097F2B9B21D8</vt:lpwstr>
  </property>
  <property fmtid="{D5CDD505-2E9C-101B-9397-08002B2CF9AE}" pid="3" name="MediaServiceImageTags">
    <vt:lpwstr/>
  </property>
</Properties>
</file>